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05" r:id="rId1"/>
  </p:sldMasterIdLst>
  <p:notesMasterIdLst>
    <p:notesMasterId r:id="rId58"/>
  </p:notesMasterIdLst>
  <p:handoutMasterIdLst>
    <p:handoutMasterId r:id="rId59"/>
  </p:handoutMasterIdLst>
  <p:sldIdLst>
    <p:sldId id="300" r:id="rId2"/>
    <p:sldId id="258" r:id="rId3"/>
    <p:sldId id="301" r:id="rId4"/>
    <p:sldId id="259" r:id="rId5"/>
    <p:sldId id="366" r:id="rId6"/>
    <p:sldId id="260" r:id="rId7"/>
    <p:sldId id="261" r:id="rId8"/>
    <p:sldId id="262" r:id="rId9"/>
    <p:sldId id="304" r:id="rId10"/>
    <p:sldId id="264" r:id="rId11"/>
    <p:sldId id="306" r:id="rId12"/>
    <p:sldId id="265" r:id="rId13"/>
    <p:sldId id="266" r:id="rId14"/>
    <p:sldId id="305" r:id="rId15"/>
    <p:sldId id="274" r:id="rId16"/>
    <p:sldId id="356" r:id="rId17"/>
    <p:sldId id="286" r:id="rId18"/>
    <p:sldId id="298" r:id="rId19"/>
    <p:sldId id="275" r:id="rId20"/>
    <p:sldId id="429" r:id="rId21"/>
    <p:sldId id="269" r:id="rId22"/>
    <p:sldId id="268" r:id="rId23"/>
    <p:sldId id="270" r:id="rId24"/>
    <p:sldId id="271" r:id="rId25"/>
    <p:sldId id="272" r:id="rId26"/>
    <p:sldId id="285" r:id="rId27"/>
    <p:sldId id="273" r:id="rId28"/>
    <p:sldId id="287" r:id="rId29"/>
    <p:sldId id="277" r:id="rId30"/>
    <p:sldId id="278" r:id="rId31"/>
    <p:sldId id="297" r:id="rId32"/>
    <p:sldId id="302" r:id="rId33"/>
    <p:sldId id="284" r:id="rId34"/>
    <p:sldId id="279" r:id="rId35"/>
    <p:sldId id="280" r:id="rId36"/>
    <p:sldId id="373" r:id="rId37"/>
    <p:sldId id="296" r:id="rId38"/>
    <p:sldId id="281" r:id="rId39"/>
    <p:sldId id="293" r:id="rId40"/>
    <p:sldId id="295" r:id="rId41"/>
    <p:sldId id="282" r:id="rId42"/>
    <p:sldId id="299" r:id="rId43"/>
    <p:sldId id="257" r:id="rId44"/>
    <p:sldId id="256" r:id="rId45"/>
    <p:sldId id="367" r:id="rId46"/>
    <p:sldId id="372" r:id="rId47"/>
    <p:sldId id="292" r:id="rId48"/>
    <p:sldId id="368" r:id="rId49"/>
    <p:sldId id="369" r:id="rId50"/>
    <p:sldId id="370" r:id="rId51"/>
    <p:sldId id="371" r:id="rId52"/>
    <p:sldId id="374" r:id="rId53"/>
    <p:sldId id="375" r:id="rId54"/>
    <p:sldId id="430" r:id="rId55"/>
    <p:sldId id="341" r:id="rId56"/>
    <p:sldId id="342" r:id="rId57"/>
  </p:sldIdLst>
  <p:sldSz cx="9144000" cy="6858000" type="screen4x3"/>
  <p:notesSz cx="6743700" cy="9880600"/>
  <p:defaultTextStyle>
    <a:defPPr>
      <a:defRPr lang="en-US"/>
    </a:defPPr>
    <a:lvl1pPr algn="l" rtl="0" fontAlgn="base">
      <a:spcBef>
        <a:spcPct val="40000"/>
      </a:spcBef>
      <a:spcAft>
        <a:spcPct val="0"/>
      </a:spcAft>
      <a:buClr>
        <a:schemeClr val="hlink"/>
      </a:buClr>
      <a:buFont typeface="Wingdings" pitchFamily="2" charset="2"/>
      <a:buChar char="§"/>
      <a:defRPr sz="2400" kern="1200">
        <a:solidFill>
          <a:schemeClr val="tx1"/>
        </a:solidFill>
        <a:latin typeface="Comic Sans MS" panose="030F0902030302020204" pitchFamily="66" charset="0"/>
        <a:ea typeface="+mn-ea"/>
        <a:cs typeface="+mn-cs"/>
      </a:defRPr>
    </a:lvl1pPr>
    <a:lvl2pPr marL="457200" algn="l" rtl="0" fontAlgn="base">
      <a:spcBef>
        <a:spcPct val="40000"/>
      </a:spcBef>
      <a:spcAft>
        <a:spcPct val="0"/>
      </a:spcAft>
      <a:buClr>
        <a:schemeClr val="hlink"/>
      </a:buClr>
      <a:buFont typeface="Wingdings" pitchFamily="2" charset="2"/>
      <a:buChar char="§"/>
      <a:defRPr sz="2400" kern="1200">
        <a:solidFill>
          <a:schemeClr val="tx1"/>
        </a:solidFill>
        <a:latin typeface="Comic Sans MS" panose="030F0902030302020204" pitchFamily="66" charset="0"/>
        <a:ea typeface="+mn-ea"/>
        <a:cs typeface="+mn-cs"/>
      </a:defRPr>
    </a:lvl2pPr>
    <a:lvl3pPr marL="914400" algn="l" rtl="0" fontAlgn="base">
      <a:spcBef>
        <a:spcPct val="40000"/>
      </a:spcBef>
      <a:spcAft>
        <a:spcPct val="0"/>
      </a:spcAft>
      <a:buClr>
        <a:schemeClr val="hlink"/>
      </a:buClr>
      <a:buFont typeface="Wingdings" pitchFamily="2" charset="2"/>
      <a:buChar char="§"/>
      <a:defRPr sz="2400" kern="1200">
        <a:solidFill>
          <a:schemeClr val="tx1"/>
        </a:solidFill>
        <a:latin typeface="Comic Sans MS" panose="030F0902030302020204" pitchFamily="66" charset="0"/>
        <a:ea typeface="+mn-ea"/>
        <a:cs typeface="+mn-cs"/>
      </a:defRPr>
    </a:lvl3pPr>
    <a:lvl4pPr marL="1371600" algn="l" rtl="0" fontAlgn="base">
      <a:spcBef>
        <a:spcPct val="40000"/>
      </a:spcBef>
      <a:spcAft>
        <a:spcPct val="0"/>
      </a:spcAft>
      <a:buClr>
        <a:schemeClr val="hlink"/>
      </a:buClr>
      <a:buFont typeface="Wingdings" pitchFamily="2" charset="2"/>
      <a:buChar char="§"/>
      <a:defRPr sz="2400" kern="1200">
        <a:solidFill>
          <a:schemeClr val="tx1"/>
        </a:solidFill>
        <a:latin typeface="Comic Sans MS" panose="030F0902030302020204" pitchFamily="66" charset="0"/>
        <a:ea typeface="+mn-ea"/>
        <a:cs typeface="+mn-cs"/>
      </a:defRPr>
    </a:lvl4pPr>
    <a:lvl5pPr marL="1828800" algn="l" rtl="0" fontAlgn="base">
      <a:spcBef>
        <a:spcPct val="40000"/>
      </a:spcBef>
      <a:spcAft>
        <a:spcPct val="0"/>
      </a:spcAft>
      <a:buClr>
        <a:schemeClr val="hlink"/>
      </a:buClr>
      <a:buFont typeface="Wingdings" pitchFamily="2" charset="2"/>
      <a:buChar char="§"/>
      <a:defRPr sz="2400" kern="1200">
        <a:solidFill>
          <a:schemeClr val="tx1"/>
        </a:solidFill>
        <a:latin typeface="Comic Sans MS" panose="030F0902030302020204" pitchFamily="66" charset="0"/>
        <a:ea typeface="+mn-ea"/>
        <a:cs typeface="+mn-cs"/>
      </a:defRPr>
    </a:lvl5pPr>
    <a:lvl6pPr marL="2286000" algn="l" defTabSz="914400" rtl="0" eaLnBrk="1" latinLnBrk="0" hangingPunct="1">
      <a:defRPr sz="2400" kern="1200">
        <a:solidFill>
          <a:schemeClr val="tx1"/>
        </a:solidFill>
        <a:latin typeface="Comic Sans MS" panose="030F0902030302020204" pitchFamily="66" charset="0"/>
        <a:ea typeface="+mn-ea"/>
        <a:cs typeface="+mn-cs"/>
      </a:defRPr>
    </a:lvl6pPr>
    <a:lvl7pPr marL="2743200" algn="l" defTabSz="914400" rtl="0" eaLnBrk="1" latinLnBrk="0" hangingPunct="1">
      <a:defRPr sz="2400" kern="1200">
        <a:solidFill>
          <a:schemeClr val="tx1"/>
        </a:solidFill>
        <a:latin typeface="Comic Sans MS" panose="030F0902030302020204" pitchFamily="66" charset="0"/>
        <a:ea typeface="+mn-ea"/>
        <a:cs typeface="+mn-cs"/>
      </a:defRPr>
    </a:lvl7pPr>
    <a:lvl8pPr marL="3200400" algn="l" defTabSz="914400" rtl="0" eaLnBrk="1" latinLnBrk="0" hangingPunct="1">
      <a:defRPr sz="2400" kern="1200">
        <a:solidFill>
          <a:schemeClr val="tx1"/>
        </a:solidFill>
        <a:latin typeface="Comic Sans MS" panose="030F0902030302020204" pitchFamily="66" charset="0"/>
        <a:ea typeface="+mn-ea"/>
        <a:cs typeface="+mn-cs"/>
      </a:defRPr>
    </a:lvl8pPr>
    <a:lvl9pPr marL="3657600" algn="l" defTabSz="914400" rtl="0" eaLnBrk="1" latinLnBrk="0" hangingPunct="1">
      <a:defRPr sz="2400" kern="1200">
        <a:solidFill>
          <a:schemeClr val="tx1"/>
        </a:solidFill>
        <a:latin typeface="Comic Sans MS" panose="030F0902030302020204" pitchFamily="66"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B87D"/>
    <a:srgbClr val="73FE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A857A17-2B86-4CD6-947C-AEC12FA1934D}" v="4" dt="2019-11-25T13:50:44.2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19090" autoAdjust="0"/>
    <p:restoredTop sz="94660"/>
  </p:normalViewPr>
  <p:slideViewPr>
    <p:cSldViewPr showGuides="1">
      <p:cViewPr varScale="1">
        <p:scale>
          <a:sx n="137" d="100"/>
          <a:sy n="137" d="100"/>
        </p:scale>
        <p:origin x="1323" y="3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3970" name="Rectangle 147457">
            <a:extLst>
              <a:ext uri="{FF2B5EF4-FFF2-40B4-BE49-F238E27FC236}">
                <a16:creationId xmlns:a16="http://schemas.microsoft.com/office/drawing/2014/main" id="{947980EE-1F1F-7741-A0BE-BD2EAF6818F8}"/>
              </a:ext>
            </a:extLst>
          </p:cNvPr>
          <p:cNvSpPr>
            <a:spLocks noGrp="1" noChangeArrowheads="1"/>
          </p:cNvSpPr>
          <p:nvPr>
            <p:ph type="hdr" sz="quarter"/>
          </p:nvPr>
        </p:nvSpPr>
        <p:spPr bwMode="auto">
          <a:xfrm>
            <a:off x="0" y="0"/>
            <a:ext cx="2922588" cy="49371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pPr>
              <a:defRPr/>
            </a:pPr>
            <a:endParaRPr lang="en-GB"/>
          </a:p>
        </p:txBody>
      </p:sp>
      <p:sp>
        <p:nvSpPr>
          <p:cNvPr id="83971" name="Rectangle 147458">
            <a:extLst>
              <a:ext uri="{FF2B5EF4-FFF2-40B4-BE49-F238E27FC236}">
                <a16:creationId xmlns:a16="http://schemas.microsoft.com/office/drawing/2014/main" id="{0518E9E2-67FF-AF43-9248-B7C92DDF211C}"/>
              </a:ext>
            </a:extLst>
          </p:cNvPr>
          <p:cNvSpPr>
            <a:spLocks noGrp="1" noChangeArrowheads="1"/>
          </p:cNvSpPr>
          <p:nvPr>
            <p:ph type="dt" sz="quarter" idx="1"/>
          </p:nvPr>
        </p:nvSpPr>
        <p:spPr bwMode="auto">
          <a:xfrm>
            <a:off x="3821113" y="0"/>
            <a:ext cx="2922587" cy="49371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pPr>
              <a:defRPr/>
            </a:pPr>
            <a:endParaRPr lang="en-GB"/>
          </a:p>
        </p:txBody>
      </p:sp>
      <p:sp>
        <p:nvSpPr>
          <p:cNvPr id="83972" name="Rectangle 147459">
            <a:extLst>
              <a:ext uri="{FF2B5EF4-FFF2-40B4-BE49-F238E27FC236}">
                <a16:creationId xmlns:a16="http://schemas.microsoft.com/office/drawing/2014/main" id="{65A24B13-D303-8C48-A670-5D96215D30CA}"/>
              </a:ext>
            </a:extLst>
          </p:cNvPr>
          <p:cNvSpPr>
            <a:spLocks noGrp="1" noChangeArrowheads="1"/>
          </p:cNvSpPr>
          <p:nvPr>
            <p:ph type="ftr" sz="quarter" idx="2"/>
          </p:nvPr>
        </p:nvSpPr>
        <p:spPr bwMode="auto">
          <a:xfrm>
            <a:off x="0" y="9386888"/>
            <a:ext cx="2922588" cy="493712"/>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pPr>
              <a:defRPr/>
            </a:pPr>
            <a:endParaRPr lang="en-GB"/>
          </a:p>
        </p:txBody>
      </p:sp>
      <p:sp>
        <p:nvSpPr>
          <p:cNvPr id="147461" name="Slide Number Placeholder 147460">
            <a:extLst>
              <a:ext uri="{FF2B5EF4-FFF2-40B4-BE49-F238E27FC236}">
                <a16:creationId xmlns:a16="http://schemas.microsoft.com/office/drawing/2014/main" id="{AFA4B67C-F00F-3848-BDE7-9988A25455FC}"/>
              </a:ext>
            </a:extLst>
          </p:cNvPr>
          <p:cNvSpPr>
            <a:spLocks noGrp="1" noChangeArrowheads="1"/>
          </p:cNvSpPr>
          <p:nvPr>
            <p:ph type="sldNum" sz="quarter" idx="3"/>
          </p:nvPr>
        </p:nvSpPr>
        <p:spPr bwMode="auto">
          <a:xfrm>
            <a:off x="3821113" y="9386888"/>
            <a:ext cx="2922587" cy="493712"/>
          </a:xfrm>
          <a:prstGeom prst="rect">
            <a:avLst/>
          </a:prstGeom>
          <a:noFill/>
          <a:ln w="9525" cap="flat" cmpd="sng" algn="ctr">
            <a:noFill/>
            <a:prstDash val="solid"/>
            <a:miter lim="800000"/>
            <a:headEnd type="none" w="med" len="med"/>
            <a:tailEnd type="none" w="med" len="med"/>
          </a:ln>
          <a:effectLst/>
        </p:spPr>
        <p:txBody>
          <a:bodyPr vert="horz" wrap="square" lIns="91440" tIns="45720" rIns="91440" bIns="45720" numCol="1" anchor="b" anchorCtr="0" compatLnSpc="1">
            <a:prstTxWarp prst="textNoShape">
              <a:avLst/>
            </a:prstTxWarp>
          </a:bodyPr>
          <a:lstStyle>
            <a:lvl1pPr algn="r">
              <a:defRPr sz="1200"/>
            </a:lvl1pPr>
          </a:lstStyle>
          <a:p>
            <a:fld id="{B3BBBD73-4692-D341-A130-00F0717408C5}" type="slidenum">
              <a:rPr lang="en-GB" altLang="en-US"/>
              <a:pPr/>
              <a:t>‹#›</a:t>
            </a:fld>
            <a:endParaRPr lang="en-GB" altLang="en-US"/>
          </a:p>
        </p:txBody>
      </p:sp>
    </p:spTree>
  </p:cSld>
  <p:clrMap bg1="lt1" tx1="dk1" bg2="lt2" tx2="dk2" accent1="accent1" accent2="accent2" accent3="accent3" accent4="accent4" accent5="accent5" accent6="accent6" hlink="hlink" folHlink="folHlink"/>
</p:handoutMaster>
</file>

<file path=ppt/media/audio1.wav>
</file>

<file path=ppt/media/image1.jpeg>
</file>

<file path=ppt/media/image12.tiff>
</file>

<file path=ppt/media/image13.tiff>
</file>

<file path=ppt/media/image14.jpeg>
</file>

<file path=ppt/media/image16.jpeg>
</file>

<file path=ppt/media/image19.png>
</file>

<file path=ppt/media/image2.png>
</file>

<file path=ppt/media/image22.png>
</file>

<file path=ppt/media/image25.tiff>
</file>

<file path=ppt/media/image27.tiff>
</file>

<file path=ppt/media/image28.png>
</file>

<file path=ppt/media/image29.png>
</file>

<file path=ppt/media/image3.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010" name="Rectangle 1">
            <a:extLst>
              <a:ext uri="{FF2B5EF4-FFF2-40B4-BE49-F238E27FC236}">
                <a16:creationId xmlns:a16="http://schemas.microsoft.com/office/drawing/2014/main" id="{C3D2832D-828B-4A4E-828B-5F3E0F4C251A}"/>
              </a:ext>
            </a:extLst>
          </p:cNvPr>
          <p:cNvSpPr>
            <a:spLocks noGrp="1"/>
          </p:cNvSpPr>
          <p:nvPr>
            <p:ph type="hdr" sz="quarter"/>
          </p:nvPr>
        </p:nvSpPr>
        <p:spPr bwMode="auto">
          <a:xfrm>
            <a:off x="0" y="0"/>
            <a:ext cx="2922588" cy="49371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spcBef>
                <a:spcPct val="0"/>
              </a:spcBef>
              <a:buClrTx/>
              <a:buFontTx/>
              <a:buNone/>
              <a:defRPr sz="1200">
                <a:latin typeface="Calibri" pitchFamily="34" charset="0"/>
              </a:defRPr>
            </a:lvl1pPr>
          </a:lstStyle>
          <a:p>
            <a:pPr>
              <a:defRPr/>
            </a:pPr>
            <a:endParaRPr lang="en-GB"/>
          </a:p>
        </p:txBody>
      </p:sp>
      <p:sp>
        <p:nvSpPr>
          <p:cNvPr id="3" name="Date Placeholder 2">
            <a:extLst>
              <a:ext uri="{FF2B5EF4-FFF2-40B4-BE49-F238E27FC236}">
                <a16:creationId xmlns:a16="http://schemas.microsoft.com/office/drawing/2014/main" id="{8136E603-7BED-034C-8CEC-91742572C1AC}"/>
              </a:ext>
            </a:extLst>
          </p:cNvPr>
          <p:cNvSpPr>
            <a:spLocks noGrp="1"/>
          </p:cNvSpPr>
          <p:nvPr>
            <p:ph type="dt" idx="1"/>
          </p:nvPr>
        </p:nvSpPr>
        <p:spPr>
          <a:xfrm>
            <a:off x="3819525" y="0"/>
            <a:ext cx="2922588" cy="493713"/>
          </a:xfrm>
          <a:prstGeom prst="rect">
            <a:avLst/>
          </a:prstGeom>
        </p:spPr>
        <p:txBody>
          <a:bodyPr vert="horz" wrap="square" lIns="91440" tIns="45720" rIns="91440" bIns="45720" numCol="1" anchor="t" anchorCtr="0" compatLnSpc="1">
            <a:prstTxWarp prst="textNoShape">
              <a:avLst/>
            </a:prstTxWarp>
          </a:bodyPr>
          <a:lstStyle>
            <a:lvl1pPr algn="r">
              <a:spcBef>
                <a:spcPct val="0"/>
              </a:spcBef>
              <a:buClrTx/>
              <a:buFontTx/>
              <a:buNone/>
              <a:defRPr sz="1200">
                <a:latin typeface="Calibri" pitchFamily="34" charset="0"/>
              </a:defRPr>
            </a:lvl1pPr>
          </a:lstStyle>
          <a:p>
            <a:pPr>
              <a:defRPr/>
            </a:pPr>
            <a:fld id="{7F53F181-1D60-9547-86AE-15DEB797EBCF}" type="datetimeFigureOut">
              <a:rPr lang="en-US"/>
              <a:pPr>
                <a:defRPr/>
              </a:pPr>
              <a:t>11/24/2019</a:t>
            </a:fld>
            <a:endParaRPr lang="en-GB"/>
          </a:p>
        </p:txBody>
      </p:sp>
      <p:sp>
        <p:nvSpPr>
          <p:cNvPr id="43012" name="Rectangle 3">
            <a:extLst>
              <a:ext uri="{FF2B5EF4-FFF2-40B4-BE49-F238E27FC236}">
                <a16:creationId xmlns:a16="http://schemas.microsoft.com/office/drawing/2014/main" id="{2AC4E2F4-6816-A24B-B5E8-ABF4CCE5C7B8}"/>
              </a:ext>
            </a:extLst>
          </p:cNvPr>
          <p:cNvSpPr>
            <a:spLocks noGrp="1" noRot="1" noChangeAspect="1"/>
          </p:cNvSpPr>
          <p:nvPr>
            <p:ph type="sldImg" idx="2"/>
          </p:nvPr>
        </p:nvSpPr>
        <p:spPr bwMode="auto">
          <a:xfrm>
            <a:off x="901700" y="741363"/>
            <a:ext cx="4940300" cy="3705225"/>
          </a:xfrm>
          <a:prstGeom prst="rect">
            <a:avLst/>
          </a:prstGeom>
          <a:noFill/>
          <a:ln w="12700">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 name="Notes Placeholder 4">
            <a:extLst>
              <a:ext uri="{FF2B5EF4-FFF2-40B4-BE49-F238E27FC236}">
                <a16:creationId xmlns:a16="http://schemas.microsoft.com/office/drawing/2014/main" id="{8F3D8394-E45A-AB41-9108-35F9D8EFDDA1}"/>
              </a:ext>
            </a:extLst>
          </p:cNvPr>
          <p:cNvSpPr>
            <a:spLocks noGrp="1"/>
          </p:cNvSpPr>
          <p:nvPr>
            <p:ph type="body" sz="quarter" idx="3"/>
          </p:nvPr>
        </p:nvSpPr>
        <p:spPr>
          <a:xfrm>
            <a:off x="674688" y="4692650"/>
            <a:ext cx="5394325" cy="4446588"/>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3014" name="Rectangle 5">
            <a:extLst>
              <a:ext uri="{FF2B5EF4-FFF2-40B4-BE49-F238E27FC236}">
                <a16:creationId xmlns:a16="http://schemas.microsoft.com/office/drawing/2014/main" id="{FF3D2738-8DCD-124D-B6DA-074C15194347}"/>
              </a:ext>
            </a:extLst>
          </p:cNvPr>
          <p:cNvSpPr>
            <a:spLocks noGrp="1"/>
          </p:cNvSpPr>
          <p:nvPr>
            <p:ph type="ftr" sz="quarter" idx="4"/>
          </p:nvPr>
        </p:nvSpPr>
        <p:spPr bwMode="auto">
          <a:xfrm>
            <a:off x="0" y="9385300"/>
            <a:ext cx="2922588" cy="493713"/>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spcBef>
                <a:spcPct val="0"/>
              </a:spcBef>
              <a:buClrTx/>
              <a:buFontTx/>
              <a:buNone/>
              <a:defRPr sz="1200">
                <a:latin typeface="Calibri" pitchFamily="34" charset="0"/>
              </a:defRPr>
            </a:lvl1pPr>
          </a:lstStyle>
          <a:p>
            <a:pPr>
              <a:defRPr/>
            </a:pPr>
            <a:endParaRPr lang="en-GB"/>
          </a:p>
        </p:txBody>
      </p:sp>
      <p:sp>
        <p:nvSpPr>
          <p:cNvPr id="7" name="Slide Number Placeholder 6">
            <a:extLst>
              <a:ext uri="{FF2B5EF4-FFF2-40B4-BE49-F238E27FC236}">
                <a16:creationId xmlns:a16="http://schemas.microsoft.com/office/drawing/2014/main" id="{B14E06AC-B7A3-6A4C-8405-5C167D6B1D80}"/>
              </a:ext>
            </a:extLst>
          </p:cNvPr>
          <p:cNvSpPr>
            <a:spLocks noGrp="1"/>
          </p:cNvSpPr>
          <p:nvPr>
            <p:ph type="sldNum" sz="quarter" idx="5"/>
          </p:nvPr>
        </p:nvSpPr>
        <p:spPr>
          <a:xfrm>
            <a:off x="3819525" y="9385300"/>
            <a:ext cx="2922588" cy="493713"/>
          </a:xfrm>
          <a:prstGeom prst="rect">
            <a:avLst/>
          </a:prstGeom>
        </p:spPr>
        <p:txBody>
          <a:bodyPr vert="horz" wrap="square" lIns="91440" tIns="45720" rIns="91440" bIns="45720" numCol="1" anchor="b" anchorCtr="0" compatLnSpc="1">
            <a:prstTxWarp prst="textNoShape">
              <a:avLst/>
            </a:prstTxWarp>
          </a:bodyPr>
          <a:lstStyle>
            <a:lvl1pPr algn="r">
              <a:spcBef>
                <a:spcPct val="0"/>
              </a:spcBef>
              <a:buClrTx/>
              <a:buFontTx/>
              <a:buNone/>
              <a:defRPr sz="1200">
                <a:latin typeface="Calibri" panose="020F0502020204030204" pitchFamily="34" charset="0"/>
              </a:defRPr>
            </a:lvl1pPr>
          </a:lstStyle>
          <a:p>
            <a:fld id="{11F91DF9-97BA-904E-9BDE-129F5A64711A}" type="slidenum">
              <a:rPr lang="en-GB" altLang="en-US"/>
              <a:pPr/>
              <a:t>‹#›</a:t>
            </a:fld>
            <a:endParaRPr lang="en-GB"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omic Sans MS" pitchFamily="66" charset="0"/>
        <a:ea typeface="+mn-ea"/>
        <a:cs typeface="+mn-cs"/>
      </a:defRPr>
    </a:lvl1pPr>
    <a:lvl2pPr marL="457200" algn="l" rtl="0" eaLnBrk="0" fontAlgn="base" hangingPunct="0">
      <a:spcBef>
        <a:spcPct val="30000"/>
      </a:spcBef>
      <a:spcAft>
        <a:spcPct val="0"/>
      </a:spcAft>
      <a:defRPr sz="1200" kern="1200">
        <a:solidFill>
          <a:schemeClr val="tx1"/>
        </a:solidFill>
        <a:latin typeface="Comic Sans MS" pitchFamily="66" charset="0"/>
        <a:ea typeface="+mn-ea"/>
        <a:cs typeface="+mn-cs"/>
      </a:defRPr>
    </a:lvl2pPr>
    <a:lvl3pPr marL="914400" algn="l" rtl="0" eaLnBrk="0" fontAlgn="base" hangingPunct="0">
      <a:spcBef>
        <a:spcPct val="30000"/>
      </a:spcBef>
      <a:spcAft>
        <a:spcPct val="0"/>
      </a:spcAft>
      <a:defRPr sz="1200" kern="1200">
        <a:solidFill>
          <a:schemeClr val="tx1"/>
        </a:solidFill>
        <a:latin typeface="Comic Sans MS" pitchFamily="66" charset="0"/>
        <a:ea typeface="+mn-ea"/>
        <a:cs typeface="+mn-cs"/>
      </a:defRPr>
    </a:lvl3pPr>
    <a:lvl4pPr marL="1371600" algn="l" rtl="0" eaLnBrk="0" fontAlgn="base" hangingPunct="0">
      <a:spcBef>
        <a:spcPct val="30000"/>
      </a:spcBef>
      <a:spcAft>
        <a:spcPct val="0"/>
      </a:spcAft>
      <a:defRPr sz="1200" kern="1200">
        <a:solidFill>
          <a:schemeClr val="tx1"/>
        </a:solidFill>
        <a:latin typeface="Comic Sans MS" pitchFamily="66" charset="0"/>
        <a:ea typeface="+mn-ea"/>
        <a:cs typeface="+mn-cs"/>
      </a:defRPr>
    </a:lvl4pPr>
    <a:lvl5pPr marL="1828800" algn="l" rtl="0" eaLnBrk="0" fontAlgn="base" hangingPunct="0">
      <a:spcBef>
        <a:spcPct val="30000"/>
      </a:spcBef>
      <a:spcAft>
        <a:spcPct val="0"/>
      </a:spcAft>
      <a:defRPr sz="1200" kern="1200">
        <a:solidFill>
          <a:schemeClr val="tx1"/>
        </a:solidFill>
        <a:latin typeface="Comic Sans MS" pitchFamily="66"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hape 1">
            <a:extLst>
              <a:ext uri="{FF2B5EF4-FFF2-40B4-BE49-F238E27FC236}">
                <a16:creationId xmlns:a16="http://schemas.microsoft.com/office/drawing/2014/main" id="{97B62D61-DFA7-9849-9682-3469AB3DB183}"/>
              </a:ext>
            </a:extLst>
          </p:cNvPr>
          <p:cNvSpPr>
            <a:spLocks noGrp="1" noRot="1" noChangeAspect="1" noTextEdit="1"/>
          </p:cNvSpPr>
          <p:nvPr>
            <p:ph type="sldImg"/>
          </p:nvPr>
        </p:nvSpPr>
        <p:spPr>
          <a:ln/>
        </p:spPr>
      </p:sp>
      <p:sp>
        <p:nvSpPr>
          <p:cNvPr id="44035" name="Shape 2">
            <a:extLst>
              <a:ext uri="{FF2B5EF4-FFF2-40B4-BE49-F238E27FC236}">
                <a16:creationId xmlns:a16="http://schemas.microsoft.com/office/drawing/2014/main" id="{80F36E9E-140E-3043-80E8-82FA81120E9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44036" name="Shape 3">
            <a:extLst>
              <a:ext uri="{FF2B5EF4-FFF2-40B4-BE49-F238E27FC236}">
                <a16:creationId xmlns:a16="http://schemas.microsoft.com/office/drawing/2014/main" id="{22415189-1A0E-D044-A7B6-03322C865C2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19780051-2B9D-904C-9462-EBD937BB4124}" type="slidenum">
              <a:rPr lang="en-GB" altLang="en-US" sz="1200">
                <a:latin typeface="Calibri" panose="020F0502020204030204" pitchFamily="34" charset="0"/>
              </a:rPr>
              <a:pPr eaLnBrk="1" hangingPunct="1"/>
              <a:t>1</a:t>
            </a:fld>
            <a:endParaRPr lang="en-GB" altLang="en-US" sz="1200">
              <a:latin typeface="Calibri" panose="020F0502020204030204" pitchFamily="34"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hape 1">
            <a:extLst>
              <a:ext uri="{FF2B5EF4-FFF2-40B4-BE49-F238E27FC236}">
                <a16:creationId xmlns:a16="http://schemas.microsoft.com/office/drawing/2014/main" id="{00D00C8A-790B-3449-B7BF-ECC9F99FB964}"/>
              </a:ext>
            </a:extLst>
          </p:cNvPr>
          <p:cNvSpPr>
            <a:spLocks noGrp="1" noRot="1" noChangeAspect="1" noTextEdit="1"/>
          </p:cNvSpPr>
          <p:nvPr>
            <p:ph type="sldImg"/>
          </p:nvPr>
        </p:nvSpPr>
        <p:spPr>
          <a:ln/>
        </p:spPr>
      </p:sp>
      <p:sp>
        <p:nvSpPr>
          <p:cNvPr id="52227" name="Shape 2">
            <a:extLst>
              <a:ext uri="{FF2B5EF4-FFF2-40B4-BE49-F238E27FC236}">
                <a16:creationId xmlns:a16="http://schemas.microsoft.com/office/drawing/2014/main" id="{506DD9A7-D655-924D-8546-DB63FCBA29A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52228" name="Shape 3">
            <a:extLst>
              <a:ext uri="{FF2B5EF4-FFF2-40B4-BE49-F238E27FC236}">
                <a16:creationId xmlns:a16="http://schemas.microsoft.com/office/drawing/2014/main" id="{DC758CFF-27DE-6046-80D1-8F059492D76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E1898478-2F63-9347-B451-AD2F9B73D9ED}" type="slidenum">
              <a:rPr lang="en-GB" altLang="en-US" sz="1200">
                <a:latin typeface="Calibri" panose="020F0502020204030204" pitchFamily="34" charset="0"/>
              </a:rPr>
              <a:pPr eaLnBrk="1" hangingPunct="1"/>
              <a:t>12</a:t>
            </a:fld>
            <a:endParaRPr lang="en-GB" altLang="en-US" sz="1200">
              <a:latin typeface="Calibri" panose="020F0502020204030204" pitchFamily="34"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hape 1">
            <a:extLst>
              <a:ext uri="{FF2B5EF4-FFF2-40B4-BE49-F238E27FC236}">
                <a16:creationId xmlns:a16="http://schemas.microsoft.com/office/drawing/2014/main" id="{EDF628C8-A19C-144A-BBEA-9BB8EBB2A68C}"/>
              </a:ext>
            </a:extLst>
          </p:cNvPr>
          <p:cNvSpPr>
            <a:spLocks noGrp="1" noRot="1" noChangeAspect="1" noTextEdit="1"/>
          </p:cNvSpPr>
          <p:nvPr>
            <p:ph type="sldImg"/>
          </p:nvPr>
        </p:nvSpPr>
        <p:spPr>
          <a:ln/>
        </p:spPr>
      </p:sp>
      <p:sp>
        <p:nvSpPr>
          <p:cNvPr id="53251" name="Shape 2">
            <a:extLst>
              <a:ext uri="{FF2B5EF4-FFF2-40B4-BE49-F238E27FC236}">
                <a16:creationId xmlns:a16="http://schemas.microsoft.com/office/drawing/2014/main" id="{2B763B5A-5997-234B-A416-29D8BE0BABC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53252" name="Shape 3">
            <a:extLst>
              <a:ext uri="{FF2B5EF4-FFF2-40B4-BE49-F238E27FC236}">
                <a16:creationId xmlns:a16="http://schemas.microsoft.com/office/drawing/2014/main" id="{EFF7AFAB-EC9F-F94F-ACA0-03B9843FE9A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E127E03E-D638-1F42-8393-300010BEFE6E}" type="slidenum">
              <a:rPr lang="en-GB" altLang="en-US" sz="1200">
                <a:latin typeface="Calibri" panose="020F0502020204030204" pitchFamily="34" charset="0"/>
              </a:rPr>
              <a:pPr eaLnBrk="1" hangingPunct="1"/>
              <a:t>13</a:t>
            </a:fld>
            <a:endParaRPr lang="en-GB" altLang="en-US" sz="1200">
              <a:latin typeface="Calibri" panose="020F050202020403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463537D5-EA6E-5A47-9448-E2285498C6DE}"/>
              </a:ext>
            </a:extLst>
          </p:cNvPr>
          <p:cNvSpPr>
            <a:spLocks noGrp="1" noRot="1" noChangeAspect="1" noChangeArrowheads="1" noTextEdit="1"/>
          </p:cNvSpPr>
          <p:nvPr>
            <p:ph type="sldImg"/>
          </p:nvPr>
        </p:nvSpPr>
        <p:spPr>
          <a:ln cap="flat"/>
        </p:spPr>
      </p:sp>
      <p:sp>
        <p:nvSpPr>
          <p:cNvPr id="9219" name="Rectangle 3">
            <a:extLst>
              <a:ext uri="{FF2B5EF4-FFF2-40B4-BE49-F238E27FC236}">
                <a16:creationId xmlns:a16="http://schemas.microsoft.com/office/drawing/2014/main" id="{FE3B0316-FAE7-6849-97B6-316CD812207E}"/>
              </a:ext>
            </a:extLst>
          </p:cNvPr>
          <p:cNvSpPr>
            <a:spLocks noGrp="1" noChangeArrowheads="1"/>
          </p:cNvSpPr>
          <p:nvPr>
            <p:ph type="body" idx="1"/>
          </p:nvPr>
        </p:nvSpPr>
        <p:spPr>
          <a:ln/>
        </p:spPr>
        <p:txBody>
          <a:bodyPr/>
          <a:lstStyle/>
          <a:p>
            <a:endParaRPr lang="en-US" altLang="en-US"/>
          </a:p>
        </p:txBody>
      </p:sp>
    </p:spTree>
    <p:extLst>
      <p:ext uri="{BB962C8B-B14F-4D97-AF65-F5344CB8AC3E}">
        <p14:creationId xmlns:p14="http://schemas.microsoft.com/office/powerpoint/2010/main" val="31022069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hape 1">
            <a:extLst>
              <a:ext uri="{FF2B5EF4-FFF2-40B4-BE49-F238E27FC236}">
                <a16:creationId xmlns:a16="http://schemas.microsoft.com/office/drawing/2014/main" id="{57ACF61A-810C-194F-8E44-EA2941F7AB10}"/>
              </a:ext>
            </a:extLst>
          </p:cNvPr>
          <p:cNvSpPr>
            <a:spLocks noGrp="1" noRot="1" noChangeAspect="1" noTextEdit="1"/>
          </p:cNvSpPr>
          <p:nvPr>
            <p:ph type="sldImg"/>
          </p:nvPr>
        </p:nvSpPr>
        <p:spPr>
          <a:ln/>
        </p:spPr>
      </p:sp>
      <p:sp>
        <p:nvSpPr>
          <p:cNvPr id="54275" name="Shape 2">
            <a:extLst>
              <a:ext uri="{FF2B5EF4-FFF2-40B4-BE49-F238E27FC236}">
                <a16:creationId xmlns:a16="http://schemas.microsoft.com/office/drawing/2014/main" id="{70E82D5C-C82A-D540-9B7B-F8FB2DD976F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54276" name="Shape 3">
            <a:extLst>
              <a:ext uri="{FF2B5EF4-FFF2-40B4-BE49-F238E27FC236}">
                <a16:creationId xmlns:a16="http://schemas.microsoft.com/office/drawing/2014/main" id="{AD811139-6150-324B-AFFF-D1D765DA134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E81AD972-BFE2-8649-89E3-9E268F1D6072}" type="slidenum">
              <a:rPr lang="en-GB" altLang="en-US" sz="1200">
                <a:latin typeface="Calibri" panose="020F0502020204030204" pitchFamily="34" charset="0"/>
              </a:rPr>
              <a:pPr eaLnBrk="1" hangingPunct="1"/>
              <a:t>15</a:t>
            </a:fld>
            <a:endParaRPr lang="en-GB" altLang="en-US" sz="1200">
              <a:latin typeface="Calibri" panose="020F050202020403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09" name="Rectangle 7">
            <a:extLst>
              <a:ext uri="{FF2B5EF4-FFF2-40B4-BE49-F238E27FC236}">
                <a16:creationId xmlns:a16="http://schemas.microsoft.com/office/drawing/2014/main" id="{3FA77AC9-5BE2-9F4D-848F-132B747F4E9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D0DE9571-641F-2F49-8303-0003B9B8AB5D}" type="slidenum">
              <a:rPr lang="en-US" altLang="en-US" smtClean="0">
                <a:latin typeface="Arial" panose="020B0604020202020204" pitchFamily="34" charset="0"/>
              </a:rPr>
              <a:pPr>
                <a:spcBef>
                  <a:spcPct val="0"/>
                </a:spcBef>
              </a:pPr>
              <a:t>16</a:t>
            </a:fld>
            <a:endParaRPr lang="en-US" altLang="en-US">
              <a:latin typeface="Arial" panose="020B0604020202020204" pitchFamily="34" charset="0"/>
            </a:endParaRPr>
          </a:p>
        </p:txBody>
      </p:sp>
      <p:sp>
        <p:nvSpPr>
          <p:cNvPr id="119810" name="Rectangle 2">
            <a:extLst>
              <a:ext uri="{FF2B5EF4-FFF2-40B4-BE49-F238E27FC236}">
                <a16:creationId xmlns:a16="http://schemas.microsoft.com/office/drawing/2014/main" id="{BB3E5C9A-6747-2C45-A864-CB1C5B5CFAA4}"/>
              </a:ext>
            </a:extLst>
          </p:cNvPr>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19811" name="Rectangle 3">
            <a:extLst>
              <a:ext uri="{FF2B5EF4-FFF2-40B4-BE49-F238E27FC236}">
                <a16:creationId xmlns:a16="http://schemas.microsoft.com/office/drawing/2014/main" id="{FDBFA732-2EC0-5A4E-8C00-118856C9D388}"/>
              </a:ext>
            </a:extLst>
          </p:cNvPr>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endParaRPr lang="en-US" altLang="en-US">
              <a:latin typeface="Times" pitchFamily="2" charset="0"/>
              <a:ea typeface="ＭＳ Ｐゴシック" panose="020B0600070205080204" pitchFamily="34" charset="-128"/>
            </a:endParaRPr>
          </a:p>
        </p:txBody>
      </p:sp>
    </p:spTree>
    <p:extLst>
      <p:ext uri="{BB962C8B-B14F-4D97-AF65-F5344CB8AC3E}">
        <p14:creationId xmlns:p14="http://schemas.microsoft.com/office/powerpoint/2010/main" val="36187782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hape 1">
            <a:extLst>
              <a:ext uri="{FF2B5EF4-FFF2-40B4-BE49-F238E27FC236}">
                <a16:creationId xmlns:a16="http://schemas.microsoft.com/office/drawing/2014/main" id="{64A6698A-8CCC-2249-8534-8FD0A2A8C11B}"/>
              </a:ext>
            </a:extLst>
          </p:cNvPr>
          <p:cNvSpPr>
            <a:spLocks noGrp="1" noRot="1" noChangeAspect="1" noTextEdit="1"/>
          </p:cNvSpPr>
          <p:nvPr>
            <p:ph type="sldImg"/>
          </p:nvPr>
        </p:nvSpPr>
        <p:spPr>
          <a:ln/>
        </p:spPr>
      </p:sp>
      <p:sp>
        <p:nvSpPr>
          <p:cNvPr id="56323" name="Shape 2">
            <a:extLst>
              <a:ext uri="{FF2B5EF4-FFF2-40B4-BE49-F238E27FC236}">
                <a16:creationId xmlns:a16="http://schemas.microsoft.com/office/drawing/2014/main" id="{7E137A3D-57C6-4F44-AD52-AEB495561E7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56324" name="Shape 3">
            <a:extLst>
              <a:ext uri="{FF2B5EF4-FFF2-40B4-BE49-F238E27FC236}">
                <a16:creationId xmlns:a16="http://schemas.microsoft.com/office/drawing/2014/main" id="{3536E244-2A74-C74B-81C7-95642F0C111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E3FCCD9F-9C73-CD43-9208-DEC142045ECC}" type="slidenum">
              <a:rPr lang="en-GB" altLang="en-US" sz="1200">
                <a:latin typeface="Calibri" panose="020F0502020204030204" pitchFamily="34" charset="0"/>
              </a:rPr>
              <a:pPr eaLnBrk="1" hangingPunct="1"/>
              <a:t>17</a:t>
            </a:fld>
            <a:endParaRPr lang="en-GB" altLang="en-US" sz="1200">
              <a:latin typeface="Calibri" panose="020F050202020403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hape 1">
            <a:extLst>
              <a:ext uri="{FF2B5EF4-FFF2-40B4-BE49-F238E27FC236}">
                <a16:creationId xmlns:a16="http://schemas.microsoft.com/office/drawing/2014/main" id="{B5C0F71F-8511-CE4C-B6D3-0E5D0EF52339}"/>
              </a:ext>
            </a:extLst>
          </p:cNvPr>
          <p:cNvSpPr>
            <a:spLocks noGrp="1" noRot="1" noChangeAspect="1" noTextEdit="1"/>
          </p:cNvSpPr>
          <p:nvPr>
            <p:ph type="sldImg"/>
          </p:nvPr>
        </p:nvSpPr>
        <p:spPr>
          <a:ln/>
        </p:spPr>
      </p:sp>
      <p:sp>
        <p:nvSpPr>
          <p:cNvPr id="57347" name="Shape 2">
            <a:extLst>
              <a:ext uri="{FF2B5EF4-FFF2-40B4-BE49-F238E27FC236}">
                <a16:creationId xmlns:a16="http://schemas.microsoft.com/office/drawing/2014/main" id="{545AD5CE-1469-9242-B84D-FA1DE5FC255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57348" name="Shape 3">
            <a:extLst>
              <a:ext uri="{FF2B5EF4-FFF2-40B4-BE49-F238E27FC236}">
                <a16:creationId xmlns:a16="http://schemas.microsoft.com/office/drawing/2014/main" id="{AEA4E923-0A29-FA47-A54F-E1602C243E7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3F516FE0-AFD5-6544-8552-5AE67747BE96}" type="slidenum">
              <a:rPr lang="en-GB" altLang="en-US" sz="1200">
                <a:latin typeface="Calibri" panose="020F0502020204030204" pitchFamily="34" charset="0"/>
              </a:rPr>
              <a:pPr eaLnBrk="1" hangingPunct="1"/>
              <a:t>18</a:t>
            </a:fld>
            <a:endParaRPr lang="en-GB" altLang="en-US" sz="1200">
              <a:latin typeface="Calibri" panose="020F050202020403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hape 1">
            <a:extLst>
              <a:ext uri="{FF2B5EF4-FFF2-40B4-BE49-F238E27FC236}">
                <a16:creationId xmlns:a16="http://schemas.microsoft.com/office/drawing/2014/main" id="{E41E29E6-BBF6-4840-BA50-47BCED4B4E12}"/>
              </a:ext>
            </a:extLst>
          </p:cNvPr>
          <p:cNvSpPr>
            <a:spLocks noGrp="1" noRot="1" noChangeAspect="1" noTextEdit="1"/>
          </p:cNvSpPr>
          <p:nvPr>
            <p:ph type="sldImg"/>
          </p:nvPr>
        </p:nvSpPr>
        <p:spPr>
          <a:ln/>
        </p:spPr>
      </p:sp>
      <p:sp>
        <p:nvSpPr>
          <p:cNvPr id="58371" name="Shape 2">
            <a:extLst>
              <a:ext uri="{FF2B5EF4-FFF2-40B4-BE49-F238E27FC236}">
                <a16:creationId xmlns:a16="http://schemas.microsoft.com/office/drawing/2014/main" id="{A1B0C6E7-1709-F949-8ECD-D9F9E9F1C84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58372" name="Shape 3">
            <a:extLst>
              <a:ext uri="{FF2B5EF4-FFF2-40B4-BE49-F238E27FC236}">
                <a16:creationId xmlns:a16="http://schemas.microsoft.com/office/drawing/2014/main" id="{2644AEC9-9962-4C44-B385-2E72E698D38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BC2DEC0F-C13D-6246-B859-8D8021B9D28B}" type="slidenum">
              <a:rPr lang="en-GB" altLang="en-US" sz="1200">
                <a:latin typeface="Calibri" panose="020F0502020204030204" pitchFamily="34" charset="0"/>
              </a:rPr>
              <a:pPr eaLnBrk="1" hangingPunct="1"/>
              <a:t>19</a:t>
            </a:fld>
            <a:endParaRPr lang="en-GB" altLang="en-US" sz="1200">
              <a:latin typeface="Calibri" panose="020F0502020204030204" pitchFamily="34"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hape 1">
            <a:extLst>
              <a:ext uri="{FF2B5EF4-FFF2-40B4-BE49-F238E27FC236}">
                <a16:creationId xmlns:a16="http://schemas.microsoft.com/office/drawing/2014/main" id="{E44792FA-E448-FA48-951F-55D0C2770F64}"/>
              </a:ext>
            </a:extLst>
          </p:cNvPr>
          <p:cNvSpPr>
            <a:spLocks noGrp="1" noRot="1" noChangeAspect="1" noTextEdit="1"/>
          </p:cNvSpPr>
          <p:nvPr>
            <p:ph type="sldImg"/>
          </p:nvPr>
        </p:nvSpPr>
        <p:spPr>
          <a:ln/>
        </p:spPr>
      </p:sp>
      <p:sp>
        <p:nvSpPr>
          <p:cNvPr id="60419" name="Shape 2">
            <a:extLst>
              <a:ext uri="{FF2B5EF4-FFF2-40B4-BE49-F238E27FC236}">
                <a16:creationId xmlns:a16="http://schemas.microsoft.com/office/drawing/2014/main" id="{7FEB430A-1301-CB4A-AD77-A3022BF210F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60420" name="Shape 3">
            <a:extLst>
              <a:ext uri="{FF2B5EF4-FFF2-40B4-BE49-F238E27FC236}">
                <a16:creationId xmlns:a16="http://schemas.microsoft.com/office/drawing/2014/main" id="{AB371B87-A7D5-2243-92E5-7A591DDAC5D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B00D6E21-C631-D240-870C-F7AE235687A9}" type="slidenum">
              <a:rPr lang="en-GB" altLang="en-US" sz="1200">
                <a:latin typeface="Calibri" panose="020F0502020204030204" pitchFamily="34" charset="0"/>
              </a:rPr>
              <a:pPr eaLnBrk="1" hangingPunct="1"/>
              <a:t>21</a:t>
            </a:fld>
            <a:endParaRPr lang="en-GB" altLang="en-US" sz="1200">
              <a:latin typeface="Calibri" panose="020F050202020403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hape 1">
            <a:extLst>
              <a:ext uri="{FF2B5EF4-FFF2-40B4-BE49-F238E27FC236}">
                <a16:creationId xmlns:a16="http://schemas.microsoft.com/office/drawing/2014/main" id="{BBE4284E-9F05-2B48-9718-944A56B58B92}"/>
              </a:ext>
            </a:extLst>
          </p:cNvPr>
          <p:cNvSpPr>
            <a:spLocks noGrp="1" noRot="1" noChangeAspect="1" noTextEdit="1"/>
          </p:cNvSpPr>
          <p:nvPr>
            <p:ph type="sldImg"/>
          </p:nvPr>
        </p:nvSpPr>
        <p:spPr>
          <a:ln/>
        </p:spPr>
      </p:sp>
      <p:sp>
        <p:nvSpPr>
          <p:cNvPr id="61443" name="Shape 2">
            <a:extLst>
              <a:ext uri="{FF2B5EF4-FFF2-40B4-BE49-F238E27FC236}">
                <a16:creationId xmlns:a16="http://schemas.microsoft.com/office/drawing/2014/main" id="{6FB70656-1BA6-CC43-8724-347CAB4FD6D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61444" name="Shape 3">
            <a:extLst>
              <a:ext uri="{FF2B5EF4-FFF2-40B4-BE49-F238E27FC236}">
                <a16:creationId xmlns:a16="http://schemas.microsoft.com/office/drawing/2014/main" id="{8C9EDB59-80F6-974B-BF25-3CDA88B750F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4857568D-7519-0943-8070-7BF1CB3B14F0}" type="slidenum">
              <a:rPr lang="en-GB" altLang="en-US" sz="1200">
                <a:latin typeface="Calibri" panose="020F0502020204030204" pitchFamily="34" charset="0"/>
              </a:rPr>
              <a:pPr eaLnBrk="1" hangingPunct="1"/>
              <a:t>22</a:t>
            </a:fld>
            <a:endParaRPr lang="en-GB" altLang="en-US" sz="1200">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hape 1">
            <a:extLst>
              <a:ext uri="{FF2B5EF4-FFF2-40B4-BE49-F238E27FC236}">
                <a16:creationId xmlns:a16="http://schemas.microsoft.com/office/drawing/2014/main" id="{0F8DD960-6361-5D4E-B557-FB08F5C051EE}"/>
              </a:ext>
            </a:extLst>
          </p:cNvPr>
          <p:cNvSpPr>
            <a:spLocks noGrp="1" noRot="1" noChangeAspect="1" noTextEdit="1"/>
          </p:cNvSpPr>
          <p:nvPr>
            <p:ph type="sldImg"/>
          </p:nvPr>
        </p:nvSpPr>
        <p:spPr>
          <a:ln/>
        </p:spPr>
      </p:sp>
      <p:sp>
        <p:nvSpPr>
          <p:cNvPr id="45059" name="Shape 2">
            <a:extLst>
              <a:ext uri="{FF2B5EF4-FFF2-40B4-BE49-F238E27FC236}">
                <a16:creationId xmlns:a16="http://schemas.microsoft.com/office/drawing/2014/main" id="{015E53E8-048E-6D4C-B681-B221FB08DFD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45060" name="Shape 3">
            <a:extLst>
              <a:ext uri="{FF2B5EF4-FFF2-40B4-BE49-F238E27FC236}">
                <a16:creationId xmlns:a16="http://schemas.microsoft.com/office/drawing/2014/main" id="{97DC913C-6020-AA4A-B3B1-38963E0F0BA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F053D996-C66D-6F4A-A7BF-B3B7EE791C18}" type="slidenum">
              <a:rPr lang="en-GB" altLang="en-US" sz="1200">
                <a:latin typeface="Calibri" panose="020F0502020204030204" pitchFamily="34" charset="0"/>
              </a:rPr>
              <a:pPr eaLnBrk="1" hangingPunct="1"/>
              <a:t>2</a:t>
            </a:fld>
            <a:endParaRPr lang="en-GB" altLang="en-US" sz="1200">
              <a:latin typeface="Calibri" panose="020F0502020204030204" pitchFamily="3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hape 1">
            <a:extLst>
              <a:ext uri="{FF2B5EF4-FFF2-40B4-BE49-F238E27FC236}">
                <a16:creationId xmlns:a16="http://schemas.microsoft.com/office/drawing/2014/main" id="{96C8A09E-6998-1345-9D4D-3E752FA3C28F}"/>
              </a:ext>
            </a:extLst>
          </p:cNvPr>
          <p:cNvSpPr>
            <a:spLocks noGrp="1" noRot="1" noChangeAspect="1" noTextEdit="1"/>
          </p:cNvSpPr>
          <p:nvPr>
            <p:ph type="sldImg"/>
          </p:nvPr>
        </p:nvSpPr>
        <p:spPr>
          <a:ln/>
        </p:spPr>
      </p:sp>
      <p:sp>
        <p:nvSpPr>
          <p:cNvPr id="62467" name="Shape 2">
            <a:extLst>
              <a:ext uri="{FF2B5EF4-FFF2-40B4-BE49-F238E27FC236}">
                <a16:creationId xmlns:a16="http://schemas.microsoft.com/office/drawing/2014/main" id="{CBE12E48-5C4B-9443-B51F-F5848FE50A0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62468" name="Shape 3">
            <a:extLst>
              <a:ext uri="{FF2B5EF4-FFF2-40B4-BE49-F238E27FC236}">
                <a16:creationId xmlns:a16="http://schemas.microsoft.com/office/drawing/2014/main" id="{F2693CC6-B92E-BD42-8408-6BCAE20F9AF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0A8075A9-2B97-3244-8077-45444B82486B}" type="slidenum">
              <a:rPr lang="en-GB" altLang="en-US" sz="1200">
                <a:latin typeface="Calibri" panose="020F0502020204030204" pitchFamily="34" charset="0"/>
              </a:rPr>
              <a:pPr eaLnBrk="1" hangingPunct="1"/>
              <a:t>23</a:t>
            </a:fld>
            <a:endParaRPr lang="en-GB" altLang="en-US" sz="1200">
              <a:latin typeface="Calibri" panose="020F0502020204030204" pitchFamily="34"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hape 1">
            <a:extLst>
              <a:ext uri="{FF2B5EF4-FFF2-40B4-BE49-F238E27FC236}">
                <a16:creationId xmlns:a16="http://schemas.microsoft.com/office/drawing/2014/main" id="{4BAA007A-F6C1-A24D-818E-4C01FA66A92D}"/>
              </a:ext>
            </a:extLst>
          </p:cNvPr>
          <p:cNvSpPr>
            <a:spLocks noGrp="1" noRot="1" noChangeAspect="1" noTextEdit="1"/>
          </p:cNvSpPr>
          <p:nvPr>
            <p:ph type="sldImg"/>
          </p:nvPr>
        </p:nvSpPr>
        <p:spPr>
          <a:ln/>
        </p:spPr>
      </p:sp>
      <p:sp>
        <p:nvSpPr>
          <p:cNvPr id="63491" name="Shape 2">
            <a:extLst>
              <a:ext uri="{FF2B5EF4-FFF2-40B4-BE49-F238E27FC236}">
                <a16:creationId xmlns:a16="http://schemas.microsoft.com/office/drawing/2014/main" id="{06581BFD-3B41-334E-97B0-7E4D2BB0D1B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63492" name="Shape 3">
            <a:extLst>
              <a:ext uri="{FF2B5EF4-FFF2-40B4-BE49-F238E27FC236}">
                <a16:creationId xmlns:a16="http://schemas.microsoft.com/office/drawing/2014/main" id="{046C199A-560A-964D-B2F5-0214F39D4FF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52070976-6419-D243-B782-6909AD882418}" type="slidenum">
              <a:rPr lang="en-GB" altLang="en-US" sz="1200">
                <a:latin typeface="Calibri" panose="020F0502020204030204" pitchFamily="34" charset="0"/>
              </a:rPr>
              <a:pPr eaLnBrk="1" hangingPunct="1"/>
              <a:t>24</a:t>
            </a:fld>
            <a:endParaRPr lang="en-GB" altLang="en-US" sz="1200">
              <a:latin typeface="Calibri" panose="020F050202020403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hape 1">
            <a:extLst>
              <a:ext uri="{FF2B5EF4-FFF2-40B4-BE49-F238E27FC236}">
                <a16:creationId xmlns:a16="http://schemas.microsoft.com/office/drawing/2014/main" id="{556484D4-7853-5744-BF89-6AE4AE98A245}"/>
              </a:ext>
            </a:extLst>
          </p:cNvPr>
          <p:cNvSpPr>
            <a:spLocks noGrp="1" noRot="1" noChangeAspect="1" noTextEdit="1"/>
          </p:cNvSpPr>
          <p:nvPr>
            <p:ph type="sldImg"/>
          </p:nvPr>
        </p:nvSpPr>
        <p:spPr>
          <a:ln/>
        </p:spPr>
      </p:sp>
      <p:sp>
        <p:nvSpPr>
          <p:cNvPr id="64515" name="Shape 2">
            <a:extLst>
              <a:ext uri="{FF2B5EF4-FFF2-40B4-BE49-F238E27FC236}">
                <a16:creationId xmlns:a16="http://schemas.microsoft.com/office/drawing/2014/main" id="{CFF38E98-6C61-A34C-A0BA-C07486CA9D2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64516" name="Shape 3">
            <a:extLst>
              <a:ext uri="{FF2B5EF4-FFF2-40B4-BE49-F238E27FC236}">
                <a16:creationId xmlns:a16="http://schemas.microsoft.com/office/drawing/2014/main" id="{BBC7814F-481B-B14F-A9E5-B411C321255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01DC0D0B-3B4F-E54B-949C-0FA510F22607}" type="slidenum">
              <a:rPr lang="en-GB" altLang="en-US" sz="1200">
                <a:latin typeface="Calibri" panose="020F0502020204030204" pitchFamily="34" charset="0"/>
              </a:rPr>
              <a:pPr eaLnBrk="1" hangingPunct="1"/>
              <a:t>25</a:t>
            </a:fld>
            <a:endParaRPr lang="en-GB" altLang="en-US" sz="1200">
              <a:latin typeface="Calibri" panose="020F050202020403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hape 1">
            <a:extLst>
              <a:ext uri="{FF2B5EF4-FFF2-40B4-BE49-F238E27FC236}">
                <a16:creationId xmlns:a16="http://schemas.microsoft.com/office/drawing/2014/main" id="{5B7DBE46-86E0-5041-9752-FC023DC99785}"/>
              </a:ext>
            </a:extLst>
          </p:cNvPr>
          <p:cNvSpPr>
            <a:spLocks noGrp="1" noRot="1" noChangeAspect="1" noTextEdit="1"/>
          </p:cNvSpPr>
          <p:nvPr>
            <p:ph type="sldImg"/>
          </p:nvPr>
        </p:nvSpPr>
        <p:spPr>
          <a:ln/>
        </p:spPr>
      </p:sp>
      <p:sp>
        <p:nvSpPr>
          <p:cNvPr id="65539" name="Shape 2">
            <a:extLst>
              <a:ext uri="{FF2B5EF4-FFF2-40B4-BE49-F238E27FC236}">
                <a16:creationId xmlns:a16="http://schemas.microsoft.com/office/drawing/2014/main" id="{3F9D8170-E335-0F46-9000-329D3A17C66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65540" name="Shape 3">
            <a:extLst>
              <a:ext uri="{FF2B5EF4-FFF2-40B4-BE49-F238E27FC236}">
                <a16:creationId xmlns:a16="http://schemas.microsoft.com/office/drawing/2014/main" id="{BF36F55F-29CC-654C-8E5D-76D985722D1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F3A27777-F1FD-3E43-8E0D-315A209F4EDB}" type="slidenum">
              <a:rPr lang="en-GB" altLang="en-US" sz="1200">
                <a:latin typeface="Calibri" panose="020F0502020204030204" pitchFamily="34" charset="0"/>
              </a:rPr>
              <a:pPr eaLnBrk="1" hangingPunct="1"/>
              <a:t>26</a:t>
            </a:fld>
            <a:endParaRPr lang="en-GB" altLang="en-US" sz="1200">
              <a:latin typeface="Calibri" panose="020F050202020403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hape 1">
            <a:extLst>
              <a:ext uri="{FF2B5EF4-FFF2-40B4-BE49-F238E27FC236}">
                <a16:creationId xmlns:a16="http://schemas.microsoft.com/office/drawing/2014/main" id="{0BB682B7-5EB3-0643-B60E-932CF4CF2D29}"/>
              </a:ext>
            </a:extLst>
          </p:cNvPr>
          <p:cNvSpPr>
            <a:spLocks noGrp="1" noRot="1" noChangeAspect="1" noTextEdit="1"/>
          </p:cNvSpPr>
          <p:nvPr>
            <p:ph type="sldImg"/>
          </p:nvPr>
        </p:nvSpPr>
        <p:spPr>
          <a:ln/>
        </p:spPr>
      </p:sp>
      <p:sp>
        <p:nvSpPr>
          <p:cNvPr id="66563" name="Shape 2">
            <a:extLst>
              <a:ext uri="{FF2B5EF4-FFF2-40B4-BE49-F238E27FC236}">
                <a16:creationId xmlns:a16="http://schemas.microsoft.com/office/drawing/2014/main" id="{26D70EDD-BB46-6241-B2E4-D51E3A6FC86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66564" name="Shape 3">
            <a:extLst>
              <a:ext uri="{FF2B5EF4-FFF2-40B4-BE49-F238E27FC236}">
                <a16:creationId xmlns:a16="http://schemas.microsoft.com/office/drawing/2014/main" id="{A050708F-F840-D547-B7A5-D6937021120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DA6C57A1-54D1-3241-B893-1AA9D5CCC66C}" type="slidenum">
              <a:rPr lang="en-GB" altLang="en-US" sz="1200">
                <a:latin typeface="Calibri" panose="020F0502020204030204" pitchFamily="34" charset="0"/>
              </a:rPr>
              <a:pPr eaLnBrk="1" hangingPunct="1"/>
              <a:t>27</a:t>
            </a:fld>
            <a:endParaRPr lang="en-GB" altLang="en-US" sz="1200">
              <a:latin typeface="Calibri" panose="020F0502020204030204" pitchFamily="34"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hape 1">
            <a:extLst>
              <a:ext uri="{FF2B5EF4-FFF2-40B4-BE49-F238E27FC236}">
                <a16:creationId xmlns:a16="http://schemas.microsoft.com/office/drawing/2014/main" id="{E5D12D43-BF5F-A246-A132-A6F647675A7F}"/>
              </a:ext>
            </a:extLst>
          </p:cNvPr>
          <p:cNvSpPr>
            <a:spLocks noGrp="1" noRot="1" noChangeAspect="1" noTextEdit="1"/>
          </p:cNvSpPr>
          <p:nvPr>
            <p:ph type="sldImg"/>
          </p:nvPr>
        </p:nvSpPr>
        <p:spPr>
          <a:ln/>
        </p:spPr>
      </p:sp>
      <p:sp>
        <p:nvSpPr>
          <p:cNvPr id="67587" name="Shape 2">
            <a:extLst>
              <a:ext uri="{FF2B5EF4-FFF2-40B4-BE49-F238E27FC236}">
                <a16:creationId xmlns:a16="http://schemas.microsoft.com/office/drawing/2014/main" id="{2EA5F500-9946-E04B-9F71-0EF0B57B875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67588" name="Shape 3">
            <a:extLst>
              <a:ext uri="{FF2B5EF4-FFF2-40B4-BE49-F238E27FC236}">
                <a16:creationId xmlns:a16="http://schemas.microsoft.com/office/drawing/2014/main" id="{AA1FBB14-2631-1946-9ED6-6C7D7611939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86F05F1D-5B27-FB46-858A-3CBFA65A85D7}" type="slidenum">
              <a:rPr lang="en-GB" altLang="en-US" sz="1200">
                <a:latin typeface="Calibri" panose="020F0502020204030204" pitchFamily="34" charset="0"/>
              </a:rPr>
              <a:pPr eaLnBrk="1" hangingPunct="1"/>
              <a:t>28</a:t>
            </a:fld>
            <a:endParaRPr lang="en-GB" altLang="en-US" sz="1200">
              <a:latin typeface="Calibri" panose="020F050202020403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hape 1">
            <a:extLst>
              <a:ext uri="{FF2B5EF4-FFF2-40B4-BE49-F238E27FC236}">
                <a16:creationId xmlns:a16="http://schemas.microsoft.com/office/drawing/2014/main" id="{7C481CA8-4AAF-8745-9F2E-E7F7071A51D9}"/>
              </a:ext>
            </a:extLst>
          </p:cNvPr>
          <p:cNvSpPr>
            <a:spLocks noGrp="1" noRot="1" noChangeAspect="1" noTextEdit="1"/>
          </p:cNvSpPr>
          <p:nvPr>
            <p:ph type="sldImg"/>
          </p:nvPr>
        </p:nvSpPr>
        <p:spPr>
          <a:ln/>
        </p:spPr>
      </p:sp>
      <p:sp>
        <p:nvSpPr>
          <p:cNvPr id="68611" name="Shape 2">
            <a:extLst>
              <a:ext uri="{FF2B5EF4-FFF2-40B4-BE49-F238E27FC236}">
                <a16:creationId xmlns:a16="http://schemas.microsoft.com/office/drawing/2014/main" id="{2D8F977C-9146-0B4F-A192-4D298592B24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68612" name="Shape 3">
            <a:extLst>
              <a:ext uri="{FF2B5EF4-FFF2-40B4-BE49-F238E27FC236}">
                <a16:creationId xmlns:a16="http://schemas.microsoft.com/office/drawing/2014/main" id="{D157CBDB-C4CB-0D4E-805E-1DDBEAEF95A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10D62A8E-0753-404D-8E24-CA85DF221637}" type="slidenum">
              <a:rPr lang="en-GB" altLang="en-US" sz="1200">
                <a:latin typeface="Calibri" panose="020F0502020204030204" pitchFamily="34" charset="0"/>
              </a:rPr>
              <a:pPr eaLnBrk="1" hangingPunct="1"/>
              <a:t>29</a:t>
            </a:fld>
            <a:endParaRPr lang="en-GB" altLang="en-US" sz="1200">
              <a:latin typeface="Calibri" panose="020F0502020204030204" pitchFamily="34"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hape 1">
            <a:extLst>
              <a:ext uri="{FF2B5EF4-FFF2-40B4-BE49-F238E27FC236}">
                <a16:creationId xmlns:a16="http://schemas.microsoft.com/office/drawing/2014/main" id="{07D20FCE-DC42-334D-9B58-09E4EF618C81}"/>
              </a:ext>
            </a:extLst>
          </p:cNvPr>
          <p:cNvSpPr>
            <a:spLocks noGrp="1" noRot="1" noChangeAspect="1" noTextEdit="1"/>
          </p:cNvSpPr>
          <p:nvPr>
            <p:ph type="sldImg"/>
          </p:nvPr>
        </p:nvSpPr>
        <p:spPr>
          <a:ln/>
        </p:spPr>
      </p:sp>
      <p:sp>
        <p:nvSpPr>
          <p:cNvPr id="69635" name="Shape 2">
            <a:extLst>
              <a:ext uri="{FF2B5EF4-FFF2-40B4-BE49-F238E27FC236}">
                <a16:creationId xmlns:a16="http://schemas.microsoft.com/office/drawing/2014/main" id="{A0E003E7-99E6-3149-A1EC-C69D3BFFDB0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69636" name="Shape 3">
            <a:extLst>
              <a:ext uri="{FF2B5EF4-FFF2-40B4-BE49-F238E27FC236}">
                <a16:creationId xmlns:a16="http://schemas.microsoft.com/office/drawing/2014/main" id="{63D20667-CBB3-DE4D-B220-549BE86A4BA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3E0B7A0E-C0E1-764F-BC0E-B22B5F21CD6B}" type="slidenum">
              <a:rPr lang="en-GB" altLang="en-US" sz="1200">
                <a:latin typeface="Calibri" panose="020F0502020204030204" pitchFamily="34" charset="0"/>
              </a:rPr>
              <a:pPr eaLnBrk="1" hangingPunct="1"/>
              <a:t>30</a:t>
            </a:fld>
            <a:endParaRPr lang="en-GB" altLang="en-US" sz="1200">
              <a:latin typeface="Calibri" panose="020F0502020204030204" pitchFamily="34" charset="0"/>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hape 1">
            <a:extLst>
              <a:ext uri="{FF2B5EF4-FFF2-40B4-BE49-F238E27FC236}">
                <a16:creationId xmlns:a16="http://schemas.microsoft.com/office/drawing/2014/main" id="{83E26457-6D57-1E4D-896F-14934CE4F55D}"/>
              </a:ext>
            </a:extLst>
          </p:cNvPr>
          <p:cNvSpPr>
            <a:spLocks noGrp="1" noRot="1" noChangeAspect="1" noTextEdit="1"/>
          </p:cNvSpPr>
          <p:nvPr>
            <p:ph type="sldImg"/>
          </p:nvPr>
        </p:nvSpPr>
        <p:spPr>
          <a:ln/>
        </p:spPr>
      </p:sp>
      <p:sp>
        <p:nvSpPr>
          <p:cNvPr id="70659" name="Shape 2">
            <a:extLst>
              <a:ext uri="{FF2B5EF4-FFF2-40B4-BE49-F238E27FC236}">
                <a16:creationId xmlns:a16="http://schemas.microsoft.com/office/drawing/2014/main" id="{6452E4C4-072C-DF49-BFA5-E7D0F6C0A2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70660" name="Shape 3">
            <a:extLst>
              <a:ext uri="{FF2B5EF4-FFF2-40B4-BE49-F238E27FC236}">
                <a16:creationId xmlns:a16="http://schemas.microsoft.com/office/drawing/2014/main" id="{F86C4B3D-76B2-F448-BFDC-19207A1AD11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714C06C4-072B-E74F-BF8A-048025750981}" type="slidenum">
              <a:rPr lang="en-GB" altLang="en-US" sz="1200">
                <a:latin typeface="Calibri" panose="020F0502020204030204" pitchFamily="34" charset="0"/>
              </a:rPr>
              <a:pPr eaLnBrk="1" hangingPunct="1"/>
              <a:t>31</a:t>
            </a:fld>
            <a:endParaRPr lang="en-GB" altLang="en-US" sz="1200">
              <a:latin typeface="Calibri" panose="020F0502020204030204" pitchFamily="34" charset="0"/>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hape 1">
            <a:extLst>
              <a:ext uri="{FF2B5EF4-FFF2-40B4-BE49-F238E27FC236}">
                <a16:creationId xmlns:a16="http://schemas.microsoft.com/office/drawing/2014/main" id="{C3C449D8-3C40-C54E-8333-E9E080453B04}"/>
              </a:ext>
            </a:extLst>
          </p:cNvPr>
          <p:cNvSpPr>
            <a:spLocks noGrp="1" noRot="1" noChangeAspect="1" noTextEdit="1"/>
          </p:cNvSpPr>
          <p:nvPr>
            <p:ph type="sldImg"/>
          </p:nvPr>
        </p:nvSpPr>
        <p:spPr>
          <a:ln/>
        </p:spPr>
      </p:sp>
      <p:sp>
        <p:nvSpPr>
          <p:cNvPr id="71683" name="Shape 2">
            <a:extLst>
              <a:ext uri="{FF2B5EF4-FFF2-40B4-BE49-F238E27FC236}">
                <a16:creationId xmlns:a16="http://schemas.microsoft.com/office/drawing/2014/main" id="{0910CD4E-7706-3341-A85B-0A8B4B5CBED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71684" name="Shape 3">
            <a:extLst>
              <a:ext uri="{FF2B5EF4-FFF2-40B4-BE49-F238E27FC236}">
                <a16:creationId xmlns:a16="http://schemas.microsoft.com/office/drawing/2014/main" id="{3BAE7CBB-5EC5-9C4A-B219-1DCC38F5662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D0EA83F7-A9D8-B04E-94EC-7FF30807626C}" type="slidenum">
              <a:rPr lang="en-GB" altLang="en-US" sz="1200">
                <a:latin typeface="Calibri" panose="020F0502020204030204" pitchFamily="34" charset="0"/>
              </a:rPr>
              <a:pPr eaLnBrk="1" hangingPunct="1"/>
              <a:t>32</a:t>
            </a:fld>
            <a:endParaRPr lang="en-GB" altLang="en-US" sz="1200">
              <a:latin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hape 1">
            <a:extLst>
              <a:ext uri="{FF2B5EF4-FFF2-40B4-BE49-F238E27FC236}">
                <a16:creationId xmlns:a16="http://schemas.microsoft.com/office/drawing/2014/main" id="{91DEE05E-3CE5-C745-AC9D-C95BD025A238}"/>
              </a:ext>
            </a:extLst>
          </p:cNvPr>
          <p:cNvSpPr>
            <a:spLocks noGrp="1" noRot="1" noChangeAspect="1" noTextEdit="1"/>
          </p:cNvSpPr>
          <p:nvPr>
            <p:ph type="sldImg"/>
          </p:nvPr>
        </p:nvSpPr>
        <p:spPr>
          <a:ln/>
        </p:spPr>
      </p:sp>
      <p:sp>
        <p:nvSpPr>
          <p:cNvPr id="46083" name="Shape 2">
            <a:extLst>
              <a:ext uri="{FF2B5EF4-FFF2-40B4-BE49-F238E27FC236}">
                <a16:creationId xmlns:a16="http://schemas.microsoft.com/office/drawing/2014/main" id="{4942A96F-20C0-AA47-B4A0-2916D47BF2B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46084" name="Shape 3">
            <a:extLst>
              <a:ext uri="{FF2B5EF4-FFF2-40B4-BE49-F238E27FC236}">
                <a16:creationId xmlns:a16="http://schemas.microsoft.com/office/drawing/2014/main" id="{B8E5C120-7427-DB46-822F-0A8E6EDCEA8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C2AE6641-28BA-F240-A443-F2139FA93A61}" type="slidenum">
              <a:rPr lang="en-GB" altLang="en-US" sz="1200">
                <a:latin typeface="Calibri" panose="020F0502020204030204" pitchFamily="34" charset="0"/>
              </a:rPr>
              <a:pPr eaLnBrk="1" hangingPunct="1"/>
              <a:t>3</a:t>
            </a:fld>
            <a:endParaRPr lang="en-GB" altLang="en-US" sz="1200">
              <a:latin typeface="Calibri" panose="020F0502020204030204" pitchFamily="34"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hape 1">
            <a:extLst>
              <a:ext uri="{FF2B5EF4-FFF2-40B4-BE49-F238E27FC236}">
                <a16:creationId xmlns:a16="http://schemas.microsoft.com/office/drawing/2014/main" id="{4358635C-B9C3-BD49-A14D-8FD9DFB59091}"/>
              </a:ext>
            </a:extLst>
          </p:cNvPr>
          <p:cNvSpPr>
            <a:spLocks noGrp="1" noRot="1" noChangeAspect="1" noTextEdit="1"/>
          </p:cNvSpPr>
          <p:nvPr>
            <p:ph type="sldImg"/>
          </p:nvPr>
        </p:nvSpPr>
        <p:spPr>
          <a:ln/>
        </p:spPr>
      </p:sp>
      <p:sp>
        <p:nvSpPr>
          <p:cNvPr id="72707" name="Shape 2">
            <a:extLst>
              <a:ext uri="{FF2B5EF4-FFF2-40B4-BE49-F238E27FC236}">
                <a16:creationId xmlns:a16="http://schemas.microsoft.com/office/drawing/2014/main" id="{16EA8183-315B-334C-9B7D-6C95030DC7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72708" name="Shape 3">
            <a:extLst>
              <a:ext uri="{FF2B5EF4-FFF2-40B4-BE49-F238E27FC236}">
                <a16:creationId xmlns:a16="http://schemas.microsoft.com/office/drawing/2014/main" id="{8DCC688E-A0F7-D842-8199-5D34A050D9B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FBB32E2B-79F2-5749-B4DD-60DC3314A506}" type="slidenum">
              <a:rPr lang="en-GB" altLang="en-US" sz="1200">
                <a:latin typeface="Calibri" panose="020F0502020204030204" pitchFamily="34" charset="0"/>
              </a:rPr>
              <a:pPr eaLnBrk="1" hangingPunct="1"/>
              <a:t>33</a:t>
            </a:fld>
            <a:endParaRPr lang="en-GB" altLang="en-US" sz="1200">
              <a:latin typeface="Calibri" panose="020F0502020204030204" pitchFamily="34"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hape 1">
            <a:extLst>
              <a:ext uri="{FF2B5EF4-FFF2-40B4-BE49-F238E27FC236}">
                <a16:creationId xmlns:a16="http://schemas.microsoft.com/office/drawing/2014/main" id="{5AE2EA85-7268-0545-9421-9F48C366F290}"/>
              </a:ext>
            </a:extLst>
          </p:cNvPr>
          <p:cNvSpPr>
            <a:spLocks noGrp="1" noRot="1" noChangeAspect="1" noTextEdit="1"/>
          </p:cNvSpPr>
          <p:nvPr>
            <p:ph type="sldImg"/>
          </p:nvPr>
        </p:nvSpPr>
        <p:spPr>
          <a:ln/>
        </p:spPr>
      </p:sp>
      <p:sp>
        <p:nvSpPr>
          <p:cNvPr id="73731" name="Shape 2">
            <a:extLst>
              <a:ext uri="{FF2B5EF4-FFF2-40B4-BE49-F238E27FC236}">
                <a16:creationId xmlns:a16="http://schemas.microsoft.com/office/drawing/2014/main" id="{BE65FF28-29D4-E748-860F-AD9FDA21DF3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73732" name="Shape 3">
            <a:extLst>
              <a:ext uri="{FF2B5EF4-FFF2-40B4-BE49-F238E27FC236}">
                <a16:creationId xmlns:a16="http://schemas.microsoft.com/office/drawing/2014/main" id="{AAB9626C-C5F7-DB49-9CBC-A777E160BCE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E9718941-5055-D946-9040-DB18656EFBB5}" type="slidenum">
              <a:rPr lang="en-GB" altLang="en-US" sz="1200">
                <a:latin typeface="Calibri" panose="020F0502020204030204" pitchFamily="34" charset="0"/>
              </a:rPr>
              <a:pPr eaLnBrk="1" hangingPunct="1"/>
              <a:t>34</a:t>
            </a:fld>
            <a:endParaRPr lang="en-GB" altLang="en-US" sz="1200">
              <a:latin typeface="Calibri" panose="020F0502020204030204" pitchFamily="34"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hape 1">
            <a:extLst>
              <a:ext uri="{FF2B5EF4-FFF2-40B4-BE49-F238E27FC236}">
                <a16:creationId xmlns:a16="http://schemas.microsoft.com/office/drawing/2014/main" id="{5D71783B-A06C-8248-A351-D9EF76638B40}"/>
              </a:ext>
            </a:extLst>
          </p:cNvPr>
          <p:cNvSpPr>
            <a:spLocks noGrp="1" noRot="1" noChangeAspect="1" noTextEdit="1"/>
          </p:cNvSpPr>
          <p:nvPr>
            <p:ph type="sldImg"/>
          </p:nvPr>
        </p:nvSpPr>
        <p:spPr>
          <a:ln/>
        </p:spPr>
      </p:sp>
      <p:sp>
        <p:nvSpPr>
          <p:cNvPr id="74755" name="Shape 2">
            <a:extLst>
              <a:ext uri="{FF2B5EF4-FFF2-40B4-BE49-F238E27FC236}">
                <a16:creationId xmlns:a16="http://schemas.microsoft.com/office/drawing/2014/main" id="{FA13715C-C790-4C42-9213-19B9106DF7C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74756" name="Shape 3">
            <a:extLst>
              <a:ext uri="{FF2B5EF4-FFF2-40B4-BE49-F238E27FC236}">
                <a16:creationId xmlns:a16="http://schemas.microsoft.com/office/drawing/2014/main" id="{57749A51-6903-D445-8039-8070EA30256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699A8EF1-6F61-9B44-AAC7-A7B7A49FB864}" type="slidenum">
              <a:rPr lang="en-GB" altLang="en-US" sz="1200">
                <a:latin typeface="Calibri" panose="020F0502020204030204" pitchFamily="34" charset="0"/>
              </a:rPr>
              <a:pPr eaLnBrk="1" hangingPunct="1"/>
              <a:t>35</a:t>
            </a:fld>
            <a:endParaRPr lang="en-GB" altLang="en-US" sz="1200">
              <a:latin typeface="Calibri" panose="020F0502020204030204" pitchFamily="34" charset="0"/>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hape 1">
            <a:extLst>
              <a:ext uri="{FF2B5EF4-FFF2-40B4-BE49-F238E27FC236}">
                <a16:creationId xmlns:a16="http://schemas.microsoft.com/office/drawing/2014/main" id="{462FC823-AABA-524A-A1F8-D27A1524532C}"/>
              </a:ext>
            </a:extLst>
          </p:cNvPr>
          <p:cNvSpPr>
            <a:spLocks noGrp="1" noRot="1" noChangeAspect="1" noTextEdit="1"/>
          </p:cNvSpPr>
          <p:nvPr>
            <p:ph type="sldImg"/>
          </p:nvPr>
        </p:nvSpPr>
        <p:spPr>
          <a:ln/>
        </p:spPr>
      </p:sp>
      <p:sp>
        <p:nvSpPr>
          <p:cNvPr id="75779" name="Shape 2">
            <a:extLst>
              <a:ext uri="{FF2B5EF4-FFF2-40B4-BE49-F238E27FC236}">
                <a16:creationId xmlns:a16="http://schemas.microsoft.com/office/drawing/2014/main" id="{5CB9E195-914C-4B46-89D4-FA4CDFC8851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75780" name="Shape 3">
            <a:extLst>
              <a:ext uri="{FF2B5EF4-FFF2-40B4-BE49-F238E27FC236}">
                <a16:creationId xmlns:a16="http://schemas.microsoft.com/office/drawing/2014/main" id="{EF378C2B-4A20-2E47-830D-C547B2CC3C6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0E6A5A5E-F4CF-7843-BB39-32AC76E8E3E4}" type="slidenum">
              <a:rPr lang="en-GB" altLang="en-US" sz="1200">
                <a:latin typeface="Calibri" panose="020F0502020204030204" pitchFamily="34" charset="0"/>
              </a:rPr>
              <a:pPr eaLnBrk="1" hangingPunct="1"/>
              <a:t>37</a:t>
            </a:fld>
            <a:endParaRPr lang="en-GB" altLang="en-US" sz="1200">
              <a:latin typeface="Calibri" panose="020F0502020204030204" pitchFamily="34"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hape 1">
            <a:extLst>
              <a:ext uri="{FF2B5EF4-FFF2-40B4-BE49-F238E27FC236}">
                <a16:creationId xmlns:a16="http://schemas.microsoft.com/office/drawing/2014/main" id="{148294DD-534B-9A45-8CE0-9B251B9FC97A}"/>
              </a:ext>
            </a:extLst>
          </p:cNvPr>
          <p:cNvSpPr>
            <a:spLocks noGrp="1" noRot="1" noChangeAspect="1" noTextEdit="1"/>
          </p:cNvSpPr>
          <p:nvPr>
            <p:ph type="sldImg"/>
          </p:nvPr>
        </p:nvSpPr>
        <p:spPr>
          <a:ln/>
        </p:spPr>
      </p:sp>
      <p:sp>
        <p:nvSpPr>
          <p:cNvPr id="76803" name="Shape 2">
            <a:extLst>
              <a:ext uri="{FF2B5EF4-FFF2-40B4-BE49-F238E27FC236}">
                <a16:creationId xmlns:a16="http://schemas.microsoft.com/office/drawing/2014/main" id="{DF117E04-FD68-E248-BE20-EBB9B506F57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76804" name="Shape 3">
            <a:extLst>
              <a:ext uri="{FF2B5EF4-FFF2-40B4-BE49-F238E27FC236}">
                <a16:creationId xmlns:a16="http://schemas.microsoft.com/office/drawing/2014/main" id="{0DECC5B0-E19F-0D44-811C-AFDA4F2CF14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072059BC-C1B9-FA46-BEC9-CFA9B8C8FC29}" type="slidenum">
              <a:rPr lang="en-GB" altLang="en-US" sz="1200">
                <a:latin typeface="Calibri" panose="020F0502020204030204" pitchFamily="34" charset="0"/>
              </a:rPr>
              <a:pPr eaLnBrk="1" hangingPunct="1"/>
              <a:t>38</a:t>
            </a:fld>
            <a:endParaRPr lang="en-GB" altLang="en-US" sz="1200">
              <a:latin typeface="Calibri" panose="020F0502020204030204"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hape 1">
            <a:extLst>
              <a:ext uri="{FF2B5EF4-FFF2-40B4-BE49-F238E27FC236}">
                <a16:creationId xmlns:a16="http://schemas.microsoft.com/office/drawing/2014/main" id="{E52D7B5E-FAB8-7240-B3CC-E2A0659BD5A8}"/>
              </a:ext>
            </a:extLst>
          </p:cNvPr>
          <p:cNvSpPr>
            <a:spLocks noGrp="1" noRot="1" noChangeAspect="1" noTextEdit="1"/>
          </p:cNvSpPr>
          <p:nvPr>
            <p:ph type="sldImg"/>
          </p:nvPr>
        </p:nvSpPr>
        <p:spPr>
          <a:ln/>
        </p:spPr>
      </p:sp>
      <p:sp>
        <p:nvSpPr>
          <p:cNvPr id="77827" name="Shape 2">
            <a:extLst>
              <a:ext uri="{FF2B5EF4-FFF2-40B4-BE49-F238E27FC236}">
                <a16:creationId xmlns:a16="http://schemas.microsoft.com/office/drawing/2014/main" id="{73B4C5DA-7067-C74A-8B15-1758C89146D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77828" name="Shape 3">
            <a:extLst>
              <a:ext uri="{FF2B5EF4-FFF2-40B4-BE49-F238E27FC236}">
                <a16:creationId xmlns:a16="http://schemas.microsoft.com/office/drawing/2014/main" id="{B578C57C-E74F-2E44-9A60-B82004BBC9F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30DF456A-D5C8-BD46-9C3A-4BDE211AEDD6}" type="slidenum">
              <a:rPr lang="en-GB" altLang="en-US" sz="1200">
                <a:latin typeface="Calibri" panose="020F0502020204030204" pitchFamily="34" charset="0"/>
              </a:rPr>
              <a:pPr eaLnBrk="1" hangingPunct="1"/>
              <a:t>39</a:t>
            </a:fld>
            <a:endParaRPr lang="en-GB" altLang="en-US" sz="1200">
              <a:latin typeface="Calibri" panose="020F0502020204030204" pitchFamily="34"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hape 1">
            <a:extLst>
              <a:ext uri="{FF2B5EF4-FFF2-40B4-BE49-F238E27FC236}">
                <a16:creationId xmlns:a16="http://schemas.microsoft.com/office/drawing/2014/main" id="{E13AC15C-2899-2C4B-882E-35D1D7A5D43D}"/>
              </a:ext>
            </a:extLst>
          </p:cNvPr>
          <p:cNvSpPr>
            <a:spLocks noGrp="1" noRot="1" noChangeAspect="1" noTextEdit="1"/>
          </p:cNvSpPr>
          <p:nvPr>
            <p:ph type="sldImg"/>
          </p:nvPr>
        </p:nvSpPr>
        <p:spPr>
          <a:ln/>
        </p:spPr>
      </p:sp>
      <p:sp>
        <p:nvSpPr>
          <p:cNvPr id="78851" name="Shape 2">
            <a:extLst>
              <a:ext uri="{FF2B5EF4-FFF2-40B4-BE49-F238E27FC236}">
                <a16:creationId xmlns:a16="http://schemas.microsoft.com/office/drawing/2014/main" id="{71CF15E5-38A4-2B41-97B8-535AB8BDB39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78852" name="Shape 3">
            <a:extLst>
              <a:ext uri="{FF2B5EF4-FFF2-40B4-BE49-F238E27FC236}">
                <a16:creationId xmlns:a16="http://schemas.microsoft.com/office/drawing/2014/main" id="{B70B4362-EC8C-9846-BF6A-0BD6C48391A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C243B611-F55D-B149-87B6-91F6401E26AE}" type="slidenum">
              <a:rPr lang="en-GB" altLang="en-US" sz="1200">
                <a:latin typeface="Calibri" panose="020F0502020204030204" pitchFamily="34" charset="0"/>
              </a:rPr>
              <a:pPr eaLnBrk="1" hangingPunct="1"/>
              <a:t>40</a:t>
            </a:fld>
            <a:endParaRPr lang="en-GB" altLang="en-US" sz="1200">
              <a:latin typeface="Calibri" panose="020F0502020204030204" pitchFamily="34"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hape 1">
            <a:extLst>
              <a:ext uri="{FF2B5EF4-FFF2-40B4-BE49-F238E27FC236}">
                <a16:creationId xmlns:a16="http://schemas.microsoft.com/office/drawing/2014/main" id="{BFCD0DCD-C7BE-274E-AEA5-4303B04C22F7}"/>
              </a:ext>
            </a:extLst>
          </p:cNvPr>
          <p:cNvSpPr>
            <a:spLocks noGrp="1" noRot="1" noChangeAspect="1" noTextEdit="1"/>
          </p:cNvSpPr>
          <p:nvPr>
            <p:ph type="sldImg"/>
          </p:nvPr>
        </p:nvSpPr>
        <p:spPr>
          <a:ln/>
        </p:spPr>
      </p:sp>
      <p:sp>
        <p:nvSpPr>
          <p:cNvPr id="79875" name="Shape 2">
            <a:extLst>
              <a:ext uri="{FF2B5EF4-FFF2-40B4-BE49-F238E27FC236}">
                <a16:creationId xmlns:a16="http://schemas.microsoft.com/office/drawing/2014/main" id="{6B57DBD2-4C18-8A40-A43D-3EFBC40E35F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79876" name="Shape 3">
            <a:extLst>
              <a:ext uri="{FF2B5EF4-FFF2-40B4-BE49-F238E27FC236}">
                <a16:creationId xmlns:a16="http://schemas.microsoft.com/office/drawing/2014/main" id="{59DBF7EC-12C2-5B4D-A5FD-B104CA01ADC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0F1F1CE8-E73D-B842-B3A9-4F953CA5B13C}" type="slidenum">
              <a:rPr lang="en-GB" altLang="en-US" sz="1200">
                <a:latin typeface="Calibri" panose="020F0502020204030204" pitchFamily="34" charset="0"/>
              </a:rPr>
              <a:pPr eaLnBrk="1" hangingPunct="1"/>
              <a:t>41</a:t>
            </a:fld>
            <a:endParaRPr lang="en-GB" altLang="en-US" sz="1200">
              <a:latin typeface="Calibri" panose="020F0502020204030204" pitchFamily="34"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hape 1">
            <a:extLst>
              <a:ext uri="{FF2B5EF4-FFF2-40B4-BE49-F238E27FC236}">
                <a16:creationId xmlns:a16="http://schemas.microsoft.com/office/drawing/2014/main" id="{F7C28827-40C3-144A-9925-3AEA26A81DCA}"/>
              </a:ext>
            </a:extLst>
          </p:cNvPr>
          <p:cNvSpPr>
            <a:spLocks noGrp="1" noRot="1" noChangeAspect="1" noTextEdit="1"/>
          </p:cNvSpPr>
          <p:nvPr>
            <p:ph type="sldImg"/>
          </p:nvPr>
        </p:nvSpPr>
        <p:spPr>
          <a:ln/>
        </p:spPr>
      </p:sp>
      <p:sp>
        <p:nvSpPr>
          <p:cNvPr id="80899" name="Shape 2">
            <a:extLst>
              <a:ext uri="{FF2B5EF4-FFF2-40B4-BE49-F238E27FC236}">
                <a16:creationId xmlns:a16="http://schemas.microsoft.com/office/drawing/2014/main" id="{B0D91855-743D-4342-AA39-4F0A40D08F1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80900" name="Shape 3">
            <a:extLst>
              <a:ext uri="{FF2B5EF4-FFF2-40B4-BE49-F238E27FC236}">
                <a16:creationId xmlns:a16="http://schemas.microsoft.com/office/drawing/2014/main" id="{28EA6C01-FA68-C445-9FC9-180C3F3A301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E96DED77-4367-124E-B00D-009F72876480}" type="slidenum">
              <a:rPr lang="en-GB" altLang="en-US" sz="1200">
                <a:latin typeface="Calibri" panose="020F0502020204030204" pitchFamily="34" charset="0"/>
              </a:rPr>
              <a:pPr eaLnBrk="1" hangingPunct="1"/>
              <a:t>42</a:t>
            </a:fld>
            <a:endParaRPr lang="en-GB" altLang="en-US" sz="1200">
              <a:latin typeface="Calibri" panose="020F0502020204030204" pitchFamily="34"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hape 1">
            <a:extLst>
              <a:ext uri="{FF2B5EF4-FFF2-40B4-BE49-F238E27FC236}">
                <a16:creationId xmlns:a16="http://schemas.microsoft.com/office/drawing/2014/main" id="{D913611C-C5A4-FB48-A0C8-6FCE8E9F6C1C}"/>
              </a:ext>
            </a:extLst>
          </p:cNvPr>
          <p:cNvSpPr>
            <a:spLocks noGrp="1" noRot="1" noChangeAspect="1" noTextEdit="1"/>
          </p:cNvSpPr>
          <p:nvPr>
            <p:ph type="sldImg"/>
          </p:nvPr>
        </p:nvSpPr>
        <p:spPr>
          <a:ln/>
        </p:spPr>
      </p:sp>
      <p:sp>
        <p:nvSpPr>
          <p:cNvPr id="81923" name="Shape 2">
            <a:extLst>
              <a:ext uri="{FF2B5EF4-FFF2-40B4-BE49-F238E27FC236}">
                <a16:creationId xmlns:a16="http://schemas.microsoft.com/office/drawing/2014/main" id="{211448EC-2980-2243-AC77-09BFD779277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81924" name="Shape 3">
            <a:extLst>
              <a:ext uri="{FF2B5EF4-FFF2-40B4-BE49-F238E27FC236}">
                <a16:creationId xmlns:a16="http://schemas.microsoft.com/office/drawing/2014/main" id="{28DEA5D8-8BA9-004D-8697-24FA7A17DC9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E622B04D-2AC8-E54D-A022-083B05CF598F}" type="slidenum">
              <a:rPr lang="en-GB" altLang="en-US" sz="1200">
                <a:latin typeface="Calibri" panose="020F0502020204030204" pitchFamily="34" charset="0"/>
              </a:rPr>
              <a:pPr eaLnBrk="1" hangingPunct="1"/>
              <a:t>43</a:t>
            </a:fld>
            <a:endParaRPr lang="en-GB" altLang="en-US" sz="1200">
              <a:latin typeface="Calibri" panose="020F050202020403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hape 1">
            <a:extLst>
              <a:ext uri="{FF2B5EF4-FFF2-40B4-BE49-F238E27FC236}">
                <a16:creationId xmlns:a16="http://schemas.microsoft.com/office/drawing/2014/main" id="{9693B214-3870-ED4F-A575-EB463587F596}"/>
              </a:ext>
            </a:extLst>
          </p:cNvPr>
          <p:cNvSpPr>
            <a:spLocks noGrp="1" noRot="1" noChangeAspect="1" noTextEdit="1"/>
          </p:cNvSpPr>
          <p:nvPr>
            <p:ph type="sldImg"/>
          </p:nvPr>
        </p:nvSpPr>
        <p:spPr>
          <a:ln/>
        </p:spPr>
      </p:sp>
      <p:sp>
        <p:nvSpPr>
          <p:cNvPr id="47107" name="Shape 2">
            <a:extLst>
              <a:ext uri="{FF2B5EF4-FFF2-40B4-BE49-F238E27FC236}">
                <a16:creationId xmlns:a16="http://schemas.microsoft.com/office/drawing/2014/main" id="{25F71D72-80D0-4249-9AD1-EB557C47523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47108" name="Shape 3">
            <a:extLst>
              <a:ext uri="{FF2B5EF4-FFF2-40B4-BE49-F238E27FC236}">
                <a16:creationId xmlns:a16="http://schemas.microsoft.com/office/drawing/2014/main" id="{CD31DD52-996F-DB4B-92C4-21E12A66DA5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CE321576-9F33-1E44-8364-0887C64EC6FA}" type="slidenum">
              <a:rPr lang="en-GB" altLang="en-US" sz="1200">
                <a:latin typeface="Calibri" panose="020F0502020204030204" pitchFamily="34" charset="0"/>
              </a:rPr>
              <a:pPr eaLnBrk="1" hangingPunct="1"/>
              <a:t>4</a:t>
            </a:fld>
            <a:endParaRPr lang="en-GB" altLang="en-US" sz="1200">
              <a:latin typeface="Calibri" panose="020F0502020204030204" pitchFamily="34"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hape 1">
            <a:extLst>
              <a:ext uri="{FF2B5EF4-FFF2-40B4-BE49-F238E27FC236}">
                <a16:creationId xmlns:a16="http://schemas.microsoft.com/office/drawing/2014/main" id="{B6D257B7-E061-5A49-B1C2-FD3B338A25CB}"/>
              </a:ext>
            </a:extLst>
          </p:cNvPr>
          <p:cNvSpPr>
            <a:spLocks noGrp="1" noRot="1" noChangeAspect="1" noTextEdit="1"/>
          </p:cNvSpPr>
          <p:nvPr>
            <p:ph type="sldImg"/>
          </p:nvPr>
        </p:nvSpPr>
        <p:spPr>
          <a:ln/>
        </p:spPr>
      </p:sp>
      <p:sp>
        <p:nvSpPr>
          <p:cNvPr id="82947" name="Shape 2">
            <a:extLst>
              <a:ext uri="{FF2B5EF4-FFF2-40B4-BE49-F238E27FC236}">
                <a16:creationId xmlns:a16="http://schemas.microsoft.com/office/drawing/2014/main" id="{7BA9CD2A-BBA9-AA4A-9320-039C5E8DC5A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82948" name="Shape 3">
            <a:extLst>
              <a:ext uri="{FF2B5EF4-FFF2-40B4-BE49-F238E27FC236}">
                <a16:creationId xmlns:a16="http://schemas.microsoft.com/office/drawing/2014/main" id="{525CA723-CC3A-A544-9DF8-E612AA1D416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13AB69B2-0B50-8D4C-89FE-F04183C95ABE}" type="slidenum">
              <a:rPr lang="en-GB" altLang="en-US" sz="1200">
                <a:latin typeface="Calibri" panose="020F0502020204030204" pitchFamily="34" charset="0"/>
              </a:rPr>
              <a:pPr eaLnBrk="1" hangingPunct="1"/>
              <a:t>44</a:t>
            </a:fld>
            <a:endParaRPr lang="en-GB" altLang="en-US" sz="1200">
              <a:latin typeface="Calibri" panose="020F0502020204030204" pitchFamily="34"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A837ABF8-FB3E-7144-9916-2BD28A02C0B9}"/>
              </a:ext>
            </a:extLst>
          </p:cNvPr>
          <p:cNvSpPr>
            <a:spLocks noGrp="1" noRot="1" noChangeAspect="1" noChangeArrowheads="1" noTextEdit="1"/>
          </p:cNvSpPr>
          <p:nvPr>
            <p:ph type="sldImg"/>
          </p:nvPr>
        </p:nvSpPr>
        <p:spPr>
          <a:xfrm>
            <a:off x="1143000" y="685800"/>
            <a:ext cx="4572000" cy="3429000"/>
          </a:xfrm>
          <a:ln/>
        </p:spPr>
      </p:sp>
      <p:sp>
        <p:nvSpPr>
          <p:cNvPr id="73731" name="Rectangle 3">
            <a:extLst>
              <a:ext uri="{FF2B5EF4-FFF2-40B4-BE49-F238E27FC236}">
                <a16:creationId xmlns:a16="http://schemas.microsoft.com/office/drawing/2014/main" id="{DC493E3C-9BB5-5441-89D6-43042CE4D925}"/>
              </a:ext>
            </a:extLst>
          </p:cNvPr>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58042749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65299632-A53A-7E4D-8D35-0D2B3A5CFC18}"/>
              </a:ext>
            </a:extLst>
          </p:cNvPr>
          <p:cNvSpPr>
            <a:spLocks noGrp="1" noRot="1" noChangeAspect="1" noChangeArrowheads="1" noTextEdit="1"/>
          </p:cNvSpPr>
          <p:nvPr>
            <p:ph type="sldImg"/>
          </p:nvPr>
        </p:nvSpPr>
        <p:spPr>
          <a:xfrm>
            <a:off x="1143000" y="685800"/>
            <a:ext cx="4572000" cy="3429000"/>
          </a:xfrm>
          <a:ln/>
        </p:spPr>
      </p:sp>
      <p:sp>
        <p:nvSpPr>
          <p:cNvPr id="82947" name="Rectangle 3">
            <a:extLst>
              <a:ext uri="{FF2B5EF4-FFF2-40B4-BE49-F238E27FC236}">
                <a16:creationId xmlns:a16="http://schemas.microsoft.com/office/drawing/2014/main" id="{848E61D5-2B6E-1047-9C9B-368398ED2E60}"/>
              </a:ext>
            </a:extLst>
          </p:cNvPr>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2688816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37496422-A9EC-DD4D-BB9E-BB65FA762F4E}"/>
              </a:ext>
            </a:extLst>
          </p:cNvPr>
          <p:cNvSpPr>
            <a:spLocks noGrp="1" noRot="1" noChangeAspect="1" noChangeArrowheads="1" noTextEdit="1"/>
          </p:cNvSpPr>
          <p:nvPr>
            <p:ph type="sldImg"/>
          </p:nvPr>
        </p:nvSpPr>
        <p:spPr>
          <a:xfrm>
            <a:off x="1143000" y="685800"/>
            <a:ext cx="4572000" cy="3429000"/>
          </a:xfrm>
          <a:ln/>
        </p:spPr>
      </p:sp>
      <p:sp>
        <p:nvSpPr>
          <p:cNvPr id="84995" name="Rectangle 3">
            <a:extLst>
              <a:ext uri="{FF2B5EF4-FFF2-40B4-BE49-F238E27FC236}">
                <a16:creationId xmlns:a16="http://schemas.microsoft.com/office/drawing/2014/main" id="{4349CE04-22F2-2646-B57A-27ADA2606728}"/>
              </a:ext>
            </a:extLst>
          </p:cNvPr>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1550134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Image Placeholder 1">
            <a:extLst>
              <a:ext uri="{FF2B5EF4-FFF2-40B4-BE49-F238E27FC236}">
                <a16:creationId xmlns:a16="http://schemas.microsoft.com/office/drawing/2014/main" id="{A2A5FD0F-5DCB-414A-B360-1381ACEA97D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6" name="Notes Placeholder 2">
            <a:extLst>
              <a:ext uri="{FF2B5EF4-FFF2-40B4-BE49-F238E27FC236}">
                <a16:creationId xmlns:a16="http://schemas.microsoft.com/office/drawing/2014/main" id="{4B99EB31-7399-FF4C-9CA6-C91B5DE5991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a:ea typeface="ＭＳ Ｐゴシック" panose="020B0600070205080204" pitchFamily="34" charset="-128"/>
              </a:rPr>
              <a:t>Facts and figures are forgotten.</a:t>
            </a:r>
          </a:p>
          <a:p>
            <a:pPr eaLnBrk="1" hangingPunct="1">
              <a:spcBef>
                <a:spcPct val="0"/>
              </a:spcBef>
            </a:pPr>
            <a:r>
              <a:rPr lang="en-US" altLang="en-US">
                <a:ea typeface="ＭＳ Ｐゴシック" panose="020B0600070205080204" pitchFamily="34" charset="-128"/>
              </a:rPr>
              <a:t>Stories are retold.</a:t>
            </a:r>
          </a:p>
          <a:p>
            <a:pPr eaLnBrk="1" hangingPunct="1">
              <a:spcBef>
                <a:spcPct val="0"/>
              </a:spcBef>
            </a:pPr>
            <a:r>
              <a:rPr lang="en-US" altLang="en-US">
                <a:ea typeface="ＭＳ Ｐゴシック" panose="020B0600070205080204" pitchFamily="34" charset="-128"/>
              </a:rPr>
              <a:t>Design a sticky story.</a:t>
            </a:r>
          </a:p>
          <a:p>
            <a:pPr eaLnBrk="1" hangingPunct="1">
              <a:spcBef>
                <a:spcPct val="0"/>
              </a:spcBef>
            </a:pPr>
            <a:endParaRPr lang="en-US" altLang="en-US">
              <a:ea typeface="ＭＳ Ｐゴシック" panose="020B0600070205080204" pitchFamily="34" charset="-128"/>
            </a:endParaRPr>
          </a:p>
        </p:txBody>
      </p:sp>
      <p:sp>
        <p:nvSpPr>
          <p:cNvPr id="47107" name="Slide Number Placeholder 3">
            <a:extLst>
              <a:ext uri="{FF2B5EF4-FFF2-40B4-BE49-F238E27FC236}">
                <a16:creationId xmlns:a16="http://schemas.microsoft.com/office/drawing/2014/main" id="{E78F9458-8AB6-C144-910C-9F4F1FBEBD1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41C40333-3243-054A-8C84-95E5AF38A5CF}" type="slidenum">
              <a:rPr lang="en-US" altLang="en-US" smtClean="0"/>
              <a:pPr>
                <a:spcBef>
                  <a:spcPct val="0"/>
                </a:spcBef>
              </a:pPr>
              <a:t>55</a:t>
            </a:fld>
            <a:endParaRPr lang="en-US" altLang="en-US"/>
          </a:p>
        </p:txBody>
      </p:sp>
    </p:spTree>
    <p:extLst>
      <p:ext uri="{BB962C8B-B14F-4D97-AF65-F5344CB8AC3E}">
        <p14:creationId xmlns:p14="http://schemas.microsoft.com/office/powerpoint/2010/main" val="1597221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hape 1">
            <a:extLst>
              <a:ext uri="{FF2B5EF4-FFF2-40B4-BE49-F238E27FC236}">
                <a16:creationId xmlns:a16="http://schemas.microsoft.com/office/drawing/2014/main" id="{0EF8E9F7-E5EF-AF42-809D-0D00667091A5}"/>
              </a:ext>
            </a:extLst>
          </p:cNvPr>
          <p:cNvSpPr>
            <a:spLocks noGrp="1" noRot="1" noChangeAspect="1" noTextEdit="1"/>
          </p:cNvSpPr>
          <p:nvPr>
            <p:ph type="sldImg"/>
          </p:nvPr>
        </p:nvSpPr>
        <p:spPr>
          <a:ln/>
        </p:spPr>
      </p:sp>
      <p:sp>
        <p:nvSpPr>
          <p:cNvPr id="48131" name="Shape 2">
            <a:extLst>
              <a:ext uri="{FF2B5EF4-FFF2-40B4-BE49-F238E27FC236}">
                <a16:creationId xmlns:a16="http://schemas.microsoft.com/office/drawing/2014/main" id="{16CF3413-5150-AA4A-B66C-1C1C20A60F4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48132" name="Shape 3">
            <a:extLst>
              <a:ext uri="{FF2B5EF4-FFF2-40B4-BE49-F238E27FC236}">
                <a16:creationId xmlns:a16="http://schemas.microsoft.com/office/drawing/2014/main" id="{E3D0A2DC-30FF-454A-B272-0569148A388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ECD33B9D-7DEF-234E-B71F-EA09EE76794E}" type="slidenum">
              <a:rPr lang="en-GB" altLang="en-US" sz="1200">
                <a:latin typeface="Calibri" panose="020F0502020204030204" pitchFamily="34" charset="0"/>
              </a:rPr>
              <a:pPr eaLnBrk="1" hangingPunct="1"/>
              <a:t>6</a:t>
            </a:fld>
            <a:endParaRPr lang="en-GB" altLang="en-US" sz="1200">
              <a:latin typeface="Calibri" panose="020F050202020403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hape 1">
            <a:extLst>
              <a:ext uri="{FF2B5EF4-FFF2-40B4-BE49-F238E27FC236}">
                <a16:creationId xmlns:a16="http://schemas.microsoft.com/office/drawing/2014/main" id="{2247C723-26D7-C145-A902-7EC09DBDAB6B}"/>
              </a:ext>
            </a:extLst>
          </p:cNvPr>
          <p:cNvSpPr>
            <a:spLocks noGrp="1" noRot="1" noChangeAspect="1" noTextEdit="1"/>
          </p:cNvSpPr>
          <p:nvPr>
            <p:ph type="sldImg"/>
          </p:nvPr>
        </p:nvSpPr>
        <p:spPr>
          <a:ln/>
        </p:spPr>
      </p:sp>
      <p:sp>
        <p:nvSpPr>
          <p:cNvPr id="49155" name="Shape 2">
            <a:extLst>
              <a:ext uri="{FF2B5EF4-FFF2-40B4-BE49-F238E27FC236}">
                <a16:creationId xmlns:a16="http://schemas.microsoft.com/office/drawing/2014/main" id="{A14ADB5B-430D-0449-BCF7-E6C46873423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49156" name="Shape 3">
            <a:extLst>
              <a:ext uri="{FF2B5EF4-FFF2-40B4-BE49-F238E27FC236}">
                <a16:creationId xmlns:a16="http://schemas.microsoft.com/office/drawing/2014/main" id="{9B69CE9E-4280-1F46-B373-7F6DBAE5E92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46C08071-DD3C-6441-A49C-9EC26FF1F466}" type="slidenum">
              <a:rPr lang="en-GB" altLang="en-US" sz="1200">
                <a:latin typeface="Calibri" panose="020F0502020204030204" pitchFamily="34" charset="0"/>
              </a:rPr>
              <a:pPr eaLnBrk="1" hangingPunct="1"/>
              <a:t>7</a:t>
            </a:fld>
            <a:endParaRPr lang="en-GB" altLang="en-US" sz="1200">
              <a:latin typeface="Calibri" panose="020F050202020403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hape 1">
            <a:extLst>
              <a:ext uri="{FF2B5EF4-FFF2-40B4-BE49-F238E27FC236}">
                <a16:creationId xmlns:a16="http://schemas.microsoft.com/office/drawing/2014/main" id="{12B21859-D01D-B643-9DDC-4D1D98129EFC}"/>
              </a:ext>
            </a:extLst>
          </p:cNvPr>
          <p:cNvSpPr>
            <a:spLocks noGrp="1" noRot="1" noChangeAspect="1" noTextEdit="1"/>
          </p:cNvSpPr>
          <p:nvPr>
            <p:ph type="sldImg"/>
          </p:nvPr>
        </p:nvSpPr>
        <p:spPr>
          <a:ln/>
        </p:spPr>
      </p:sp>
      <p:sp>
        <p:nvSpPr>
          <p:cNvPr id="50179" name="Shape 2">
            <a:extLst>
              <a:ext uri="{FF2B5EF4-FFF2-40B4-BE49-F238E27FC236}">
                <a16:creationId xmlns:a16="http://schemas.microsoft.com/office/drawing/2014/main" id="{C69EBDDA-E729-024D-B648-84B6F00EF6F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50180" name="Shape 3">
            <a:extLst>
              <a:ext uri="{FF2B5EF4-FFF2-40B4-BE49-F238E27FC236}">
                <a16:creationId xmlns:a16="http://schemas.microsoft.com/office/drawing/2014/main" id="{B71EBE10-43EF-284A-A95E-8435C422B45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A643CA87-891B-AF41-A9B9-50FFB841E9E2}" type="slidenum">
              <a:rPr lang="en-GB" altLang="en-US" sz="1200">
                <a:latin typeface="Calibri" panose="020F0502020204030204" pitchFamily="34" charset="0"/>
              </a:rPr>
              <a:pPr eaLnBrk="1" hangingPunct="1"/>
              <a:t>8</a:t>
            </a:fld>
            <a:endParaRPr lang="en-GB" altLang="en-US" sz="1200">
              <a:latin typeface="Calibri" panose="020F050202020403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hape 1">
            <a:extLst>
              <a:ext uri="{FF2B5EF4-FFF2-40B4-BE49-F238E27FC236}">
                <a16:creationId xmlns:a16="http://schemas.microsoft.com/office/drawing/2014/main" id="{ABD75A9D-0DAF-E243-A30F-2E3F1C9CB802}"/>
              </a:ext>
            </a:extLst>
          </p:cNvPr>
          <p:cNvSpPr>
            <a:spLocks noGrp="1" noRot="1" noChangeAspect="1" noTextEdit="1"/>
          </p:cNvSpPr>
          <p:nvPr>
            <p:ph type="sldImg"/>
          </p:nvPr>
        </p:nvSpPr>
        <p:spPr>
          <a:ln/>
        </p:spPr>
      </p:sp>
      <p:sp>
        <p:nvSpPr>
          <p:cNvPr id="51203" name="Shape 2">
            <a:extLst>
              <a:ext uri="{FF2B5EF4-FFF2-40B4-BE49-F238E27FC236}">
                <a16:creationId xmlns:a16="http://schemas.microsoft.com/office/drawing/2014/main" id="{EE42ADDB-9BA1-EC41-BA69-E47D324F2E0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GB" altLang="en-US">
              <a:latin typeface="Calibri" panose="020F0502020204030204" pitchFamily="34" charset="0"/>
            </a:endParaRPr>
          </a:p>
        </p:txBody>
      </p:sp>
      <p:sp>
        <p:nvSpPr>
          <p:cNvPr id="51204" name="Shape 3">
            <a:extLst>
              <a:ext uri="{FF2B5EF4-FFF2-40B4-BE49-F238E27FC236}">
                <a16:creationId xmlns:a16="http://schemas.microsoft.com/office/drawing/2014/main" id="{385D6605-3EB1-CC40-901D-3AE69ACA417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fld id="{BA051533-F31D-E348-A1EF-F3FC4CDB3AEA}" type="slidenum">
              <a:rPr lang="en-GB" altLang="en-US" sz="1200">
                <a:latin typeface="Calibri" panose="020F0502020204030204" pitchFamily="34" charset="0"/>
              </a:rPr>
              <a:pPr eaLnBrk="1" hangingPunct="1"/>
              <a:t>10</a:t>
            </a:fld>
            <a:endParaRPr lang="en-GB" altLang="en-US" sz="1200">
              <a:latin typeface="Calibri" panose="020F050202020403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7F280B9F-8E98-7B4A-9505-E8DBD8A37FA8}"/>
              </a:ext>
            </a:extLst>
          </p:cNvPr>
          <p:cNvSpPr>
            <a:spLocks noGrp="1" noRot="1" noChangeAspect="1" noChangeArrowheads="1" noTextEdit="1"/>
          </p:cNvSpPr>
          <p:nvPr>
            <p:ph type="sldImg"/>
          </p:nvPr>
        </p:nvSpPr>
        <p:spPr>
          <a:ln/>
        </p:spPr>
      </p:sp>
      <p:sp>
        <p:nvSpPr>
          <p:cNvPr id="103427" name="Rectangle 3">
            <a:extLst>
              <a:ext uri="{FF2B5EF4-FFF2-40B4-BE49-F238E27FC236}">
                <a16:creationId xmlns:a16="http://schemas.microsoft.com/office/drawing/2014/main" id="{730348C3-1571-0E4D-B9A3-DD3C21E52D65}"/>
              </a:ext>
            </a:extLst>
          </p:cNvPr>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40223640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hemeOverride" Target="../theme/themeOverride1.xml"/><Relationship Id="rId5" Type="http://schemas.openxmlformats.org/officeDocument/2006/relationships/image" Target="../media/image5.png"/><Relationship Id="rId4"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cxnSp>
        <p:nvCxnSpPr>
          <p:cNvPr id="4" name="Straight Connector 3"/>
          <p:cNvCxnSpPr/>
          <p:nvPr/>
        </p:nvCxnSpPr>
        <p:spPr>
          <a:xfrm>
            <a:off x="0" y="6856415"/>
            <a:ext cx="9144000" cy="1587"/>
          </a:xfrm>
          <a:prstGeom prst="line">
            <a:avLst/>
          </a:prstGeom>
          <a:ln w="50800" cap="flat" cmpd="sng" algn="ctr">
            <a:solidFill>
              <a:srgbClr val="CFB77C"/>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0" y="6856415"/>
            <a:ext cx="9144000" cy="1587"/>
          </a:xfrm>
          <a:prstGeom prst="line">
            <a:avLst/>
          </a:prstGeom>
          <a:ln w="50800" cap="flat" cmpd="sng" algn="ctr">
            <a:solidFill>
              <a:srgbClr val="CFB77C"/>
            </a:solidFill>
            <a:prstDash val="solid"/>
            <a:round/>
            <a:headEnd type="none" w="med" len="med"/>
            <a:tailEnd type="none" w="med" len="med"/>
          </a:ln>
          <a:effectLst>
            <a:outerShdw blurRad="50800" dist="38100" dir="16200000" rotWithShape="0">
              <a:srgbClr val="000000"/>
            </a:outerShdw>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0" y="0"/>
            <a:ext cx="9144000" cy="1588"/>
          </a:xfrm>
          <a:prstGeom prst="line">
            <a:avLst/>
          </a:prstGeom>
          <a:ln w="50800" cap="flat" cmpd="sng" algn="ctr">
            <a:solidFill>
              <a:srgbClr val="CFB77C"/>
            </a:solidFill>
            <a:prstDash val="solid"/>
            <a:round/>
            <a:headEnd type="none" w="med" len="med"/>
            <a:tailEnd type="none" w="med" len="med"/>
          </a:ln>
          <a:effectLst>
            <a:outerShdw blurRad="50800" dist="38100" dir="5400000" rotWithShape="0">
              <a:srgbClr val="000000"/>
            </a:outerShdw>
          </a:effectLst>
        </p:spPr>
        <p:style>
          <a:lnRef idx="2">
            <a:schemeClr val="accent1"/>
          </a:lnRef>
          <a:fillRef idx="0">
            <a:schemeClr val="accent1"/>
          </a:fillRef>
          <a:effectRef idx="1">
            <a:schemeClr val="accent1"/>
          </a:effectRef>
          <a:fontRef idx="minor">
            <a:schemeClr val="tx1"/>
          </a:fontRef>
        </p:style>
      </p:cxnSp>
      <p:sp>
        <p:nvSpPr>
          <p:cNvPr id="8" name="Title 7"/>
          <p:cNvSpPr>
            <a:spLocks noGrp="1"/>
          </p:cNvSpPr>
          <p:nvPr>
            <p:ph type="ctrTitle"/>
          </p:nvPr>
        </p:nvSpPr>
        <p:spPr>
          <a:xfrm>
            <a:off x="76167" y="163038"/>
            <a:ext cx="9067834" cy="1894362"/>
          </a:xfrm>
        </p:spPr>
        <p:txBody>
          <a:bodyPr anchor="ctr"/>
          <a:lstStyle>
            <a:lvl1pPr>
              <a:defRPr sz="2400" b="1"/>
            </a:lvl1pPr>
          </a:lstStyle>
          <a:p>
            <a:r>
              <a:rPr lang="en-US"/>
              <a:t>Click to edit Master title style</a:t>
            </a:r>
            <a:endParaRPr lang="en-US" dirty="0"/>
          </a:p>
        </p:txBody>
      </p:sp>
      <p:sp>
        <p:nvSpPr>
          <p:cNvPr id="9" name="Subtitle 8"/>
          <p:cNvSpPr>
            <a:spLocks noGrp="1"/>
          </p:cNvSpPr>
          <p:nvPr>
            <p:ph type="subTitle" idx="1"/>
          </p:nvPr>
        </p:nvSpPr>
        <p:spPr>
          <a:xfrm>
            <a:off x="76167" y="2133600"/>
            <a:ext cx="9067834" cy="1371600"/>
          </a:xfrm>
        </p:spPr>
        <p:txBody>
          <a:bodyPr/>
          <a:lstStyle>
            <a:lvl1pPr marL="0" indent="0" algn="ctr">
              <a:buNone/>
              <a:defRPr sz="1350" b="1">
                <a:solidFill>
                  <a:schemeClr val="tx2"/>
                </a:solidFill>
              </a:defRPr>
            </a:lvl1pPr>
            <a:lvl2pPr marL="342900" indent="0" algn="ctr">
              <a:buNone/>
            </a:lvl2pPr>
            <a:lvl3pPr marL="685800" indent="0" algn="ctr">
              <a:buNone/>
            </a:lvl3pPr>
            <a:lvl4pPr marL="1028700" indent="0" algn="ctr">
              <a:buNone/>
            </a:lvl4pPr>
            <a:lvl5pPr marL="1371600" indent="0" algn="ctr">
              <a:buNone/>
            </a:lvl5pPr>
            <a:lvl6pPr marL="1714500" indent="0" algn="ctr">
              <a:buNone/>
            </a:lvl6pPr>
            <a:lvl7pPr marL="2057400" indent="0" algn="ctr">
              <a:buNone/>
            </a:lvl7pPr>
            <a:lvl8pPr marL="2400300" indent="0" algn="ctr">
              <a:buNone/>
            </a:lvl8pPr>
            <a:lvl9pPr marL="2743200" indent="0" algn="ctr">
              <a:buNone/>
            </a:lvl9pPr>
          </a:lstStyle>
          <a:p>
            <a:r>
              <a:rPr lang="en-US"/>
              <a:t>Click to edit Master subtitle style</a:t>
            </a:r>
            <a:endParaRPr lang="en-US" dirty="0"/>
          </a:p>
        </p:txBody>
      </p:sp>
      <p:pic>
        <p:nvPicPr>
          <p:cNvPr id="3" name="Picture 2" descr="A picture containing food&#10;&#10;Description automatically generated">
            <a:extLst>
              <a:ext uri="{FF2B5EF4-FFF2-40B4-BE49-F238E27FC236}">
                <a16:creationId xmlns:a16="http://schemas.microsoft.com/office/drawing/2014/main" id="{F6A70EFB-4380-43BA-A346-AC1CE58EC15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496" y="5733256"/>
            <a:ext cx="9144000" cy="1227637"/>
          </a:xfrm>
          <a:prstGeom prst="rect">
            <a:avLst/>
          </a:prstGeom>
        </p:spPr>
      </p:pic>
    </p:spTree>
    <p:extLst>
      <p:ext uri="{BB962C8B-B14F-4D97-AF65-F5344CB8AC3E}">
        <p14:creationId xmlns:p14="http://schemas.microsoft.com/office/powerpoint/2010/main" val="305563827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6" name="Rectangle 5"/>
          <p:cNvSpPr/>
          <p:nvPr/>
        </p:nvSpPr>
        <p:spPr>
          <a:xfrm>
            <a:off x="0" y="0"/>
            <a:ext cx="9144000" cy="6858000"/>
          </a:xfrm>
          <a:prstGeom prst="rect">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1350"/>
          </a:p>
        </p:txBody>
      </p:sp>
      <p:pic>
        <p:nvPicPr>
          <p:cNvPr id="10" name="Picture 9" descr="UCCS Signature - Revers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300" y="2917374"/>
            <a:ext cx="7391400" cy="1023257"/>
          </a:xfrm>
          <a:prstGeom prst="rect">
            <a:avLst/>
          </a:prstGeom>
        </p:spPr>
      </p:pic>
    </p:spTree>
    <p:extLst>
      <p:ext uri="{BB962C8B-B14F-4D97-AF65-F5344CB8AC3E}">
        <p14:creationId xmlns:p14="http://schemas.microsoft.com/office/powerpoint/2010/main" val="2133334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Shape 1"/>
          <p:cNvSpPr>
            <a:spLocks noGrp="1"/>
          </p:cNvSpPr>
          <p:nvPr>
            <p:ph type="title"/>
          </p:nvPr>
        </p:nvSpPr>
        <p:spPr/>
        <p:txBody>
          <a:bodyPr rtlCol="0" anchor="ctr"/>
          <a:lstStyle/>
          <a:p>
            <a:r>
              <a:rPr lang="en-US"/>
              <a:t>Click to edit Master title style</a:t>
            </a:r>
            <a:endParaRPr lang="en-GB"/>
          </a:p>
        </p:txBody>
      </p:sp>
      <p:sp>
        <p:nvSpPr>
          <p:cNvPr id="3" name="Shape 2"/>
          <p:cNvSpPr>
            <a:spLocks noGrp="1"/>
          </p:cNvSpPr>
          <p:nvPr>
            <p:ph type="body" idx="1"/>
          </p:nvPr>
        </p:nvSpPr>
        <p:spPr/>
        <p:txBody>
          <a:bodyPr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4522">
            <a:extLst>
              <a:ext uri="{FF2B5EF4-FFF2-40B4-BE49-F238E27FC236}">
                <a16:creationId xmlns:a16="http://schemas.microsoft.com/office/drawing/2014/main" id="{2D283115-920D-1945-B38F-EF0AEB7244C7}"/>
              </a:ext>
            </a:extLst>
          </p:cNvPr>
          <p:cNvSpPr>
            <a:spLocks noGrp="1" noChangeArrowheads="1"/>
          </p:cNvSpPr>
          <p:nvPr>
            <p:ph type="dt" sz="half" idx="10"/>
          </p:nvPr>
        </p:nvSpPr>
        <p:spPr>
          <a:ln/>
        </p:spPr>
        <p:txBody>
          <a:bodyPr/>
          <a:lstStyle>
            <a:lvl1pPr>
              <a:defRPr/>
            </a:lvl1pPr>
          </a:lstStyle>
          <a:p>
            <a:pPr>
              <a:defRPr/>
            </a:pPr>
            <a:endParaRPr lang="en-GB"/>
          </a:p>
        </p:txBody>
      </p:sp>
      <p:sp>
        <p:nvSpPr>
          <p:cNvPr id="5" name="Rectangle 64523">
            <a:extLst>
              <a:ext uri="{FF2B5EF4-FFF2-40B4-BE49-F238E27FC236}">
                <a16:creationId xmlns:a16="http://schemas.microsoft.com/office/drawing/2014/main" id="{4833282C-61E9-5641-9813-8E1A79617A37}"/>
              </a:ext>
            </a:extLst>
          </p:cNvPr>
          <p:cNvSpPr>
            <a:spLocks noGrp="1" noChangeArrowheads="1"/>
          </p:cNvSpPr>
          <p:nvPr>
            <p:ph type="ftr" sz="quarter" idx="11"/>
          </p:nvPr>
        </p:nvSpPr>
        <p:spPr>
          <a:ln/>
        </p:spPr>
        <p:txBody>
          <a:bodyPr/>
          <a:lstStyle>
            <a:lvl1pPr>
              <a:defRPr/>
            </a:lvl1pPr>
          </a:lstStyle>
          <a:p>
            <a:pPr>
              <a:defRPr/>
            </a:pPr>
            <a:endParaRPr lang="en-GB"/>
          </a:p>
        </p:txBody>
      </p:sp>
      <p:sp>
        <p:nvSpPr>
          <p:cNvPr id="6" name="Rectangle 64524">
            <a:extLst>
              <a:ext uri="{FF2B5EF4-FFF2-40B4-BE49-F238E27FC236}">
                <a16:creationId xmlns:a16="http://schemas.microsoft.com/office/drawing/2014/main" id="{488BA766-E48E-F740-9C68-D53B1998170E}"/>
              </a:ext>
            </a:extLst>
          </p:cNvPr>
          <p:cNvSpPr>
            <a:spLocks noGrp="1" noChangeArrowheads="1"/>
          </p:cNvSpPr>
          <p:nvPr>
            <p:ph type="sldNum" sz="quarter" idx="12"/>
          </p:nvPr>
        </p:nvSpPr>
        <p:spPr>
          <a:ln/>
        </p:spPr>
        <p:txBody>
          <a:bodyPr/>
          <a:lstStyle>
            <a:lvl1pPr>
              <a:defRPr/>
            </a:lvl1pPr>
          </a:lstStyle>
          <a:p>
            <a:fld id="{266F66C6-2925-F64D-802B-0E074159D468}" type="slidenum">
              <a:rPr lang="en-GB" altLang="en-US"/>
              <a:pPr/>
              <a:t>‹#›</a:t>
            </a:fld>
            <a:endParaRPr lang="en-GB" altLang="en-US"/>
          </a:p>
        </p:txBody>
      </p:sp>
    </p:spTree>
    <p:extLst>
      <p:ext uri="{BB962C8B-B14F-4D97-AF65-F5344CB8AC3E}">
        <p14:creationId xmlns:p14="http://schemas.microsoft.com/office/powerpoint/2010/main" val="2877171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8" name="Content Placeholder 7"/>
          <p:cNvSpPr>
            <a:spLocks noGrp="1"/>
          </p:cNvSpPr>
          <p:nvPr>
            <p:ph sz="quarter" idx="1"/>
          </p:nvPr>
        </p:nvSpPr>
        <p:spPr>
          <a:xfrm>
            <a:off x="330200" y="876300"/>
            <a:ext cx="8001000" cy="5635752"/>
          </a:xfrm>
        </p:spPr>
        <p:txBody>
          <a:bodyPr/>
          <a:lstStyle>
            <a:lvl2pPr>
              <a:spcBef>
                <a:spcPts val="300"/>
              </a:spcBef>
              <a:defRPr/>
            </a:lvl2pPr>
            <a:lvl3pPr>
              <a:spcBef>
                <a:spcPts val="200"/>
              </a:spcBef>
              <a:defRPr/>
            </a:lvl3pPr>
            <a:lvl4pPr>
              <a:spcBef>
                <a:spcPts val="0"/>
              </a:spcBef>
              <a:defRPr/>
            </a:lvl4pPr>
            <a:lvl5pPr>
              <a:spcBef>
                <a:spcPts val="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24833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tx1"/>
        </a:solidFill>
        <a:effectLst/>
      </p:bgPr>
    </p:bg>
    <p:spTree>
      <p:nvGrpSpPr>
        <p:cNvPr id="1" name=""/>
        <p:cNvGrpSpPr/>
        <p:nvPr/>
      </p:nvGrpSpPr>
      <p:grpSpPr>
        <a:xfrm>
          <a:off x="0" y="0"/>
          <a:ext cx="0" cy="0"/>
          <a:chOff x="0" y="0"/>
          <a:chExt cx="0" cy="0"/>
        </a:xfrm>
      </p:grpSpPr>
      <p:sp>
        <p:nvSpPr>
          <p:cNvPr id="4" name="Straight Connector 3"/>
          <p:cNvSpPr>
            <a:spLocks noChangeShapeType="1"/>
          </p:cNvSpPr>
          <p:nvPr/>
        </p:nvSpPr>
        <p:spPr bwMode="auto">
          <a:xfrm>
            <a:off x="9097963"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a:lstStyle/>
          <a:p>
            <a:pPr>
              <a:defRPr/>
            </a:pPr>
            <a:endParaRPr lang="en-US" sz="1350"/>
          </a:p>
        </p:txBody>
      </p:sp>
      <p:pic>
        <p:nvPicPr>
          <p:cNvPr id="5" name="Picture 10"/>
          <p:cNvPicPr>
            <a:picLocks noChangeAspect="1" noChangeArrowheads="1"/>
          </p:cNvPicPr>
          <p:nvPr/>
        </p:nvPicPr>
        <p:blipFill>
          <a:blip r:embed="rId3"/>
          <a:srcRect t="94923" r="39436"/>
          <a:stretch>
            <a:fillRect/>
          </a:stretch>
        </p:blipFill>
        <p:spPr bwMode="auto">
          <a:xfrm>
            <a:off x="0" y="6400800"/>
            <a:ext cx="9144000" cy="457200"/>
          </a:xfrm>
          <a:prstGeom prst="rect">
            <a:avLst/>
          </a:prstGeom>
          <a:noFill/>
          <a:ln w="9525">
            <a:noFill/>
            <a:round/>
            <a:headEnd/>
            <a:tailEnd/>
          </a:ln>
        </p:spPr>
      </p:pic>
      <p:pic>
        <p:nvPicPr>
          <p:cNvPr id="6" name="Picture 10"/>
          <p:cNvPicPr>
            <a:picLocks noChangeAspect="1" noChangeArrowheads="1"/>
          </p:cNvPicPr>
          <p:nvPr/>
        </p:nvPicPr>
        <p:blipFill>
          <a:blip r:embed="rId3"/>
          <a:srcRect t="94923" r="39436"/>
          <a:stretch>
            <a:fillRect/>
          </a:stretch>
        </p:blipFill>
        <p:spPr bwMode="auto">
          <a:xfrm>
            <a:off x="0" y="6400800"/>
            <a:ext cx="9144000" cy="457200"/>
          </a:xfrm>
          <a:prstGeom prst="rect">
            <a:avLst/>
          </a:prstGeom>
          <a:noFill/>
          <a:ln w="9525">
            <a:noFill/>
            <a:round/>
            <a:headEnd/>
            <a:tailEnd/>
          </a:ln>
        </p:spPr>
      </p:pic>
      <p:sp>
        <p:nvSpPr>
          <p:cNvPr id="2" name="Title 1"/>
          <p:cNvSpPr>
            <a:spLocks noGrp="1"/>
          </p:cNvSpPr>
          <p:nvPr>
            <p:ph type="title"/>
          </p:nvPr>
        </p:nvSpPr>
        <p:spPr>
          <a:xfrm>
            <a:off x="2286000" y="2895600"/>
            <a:ext cx="6172200" cy="2053590"/>
          </a:xfrm>
        </p:spPr>
        <p:txBody>
          <a:bodyPr/>
          <a:lstStyle>
            <a:lvl1pPr algn="l">
              <a:buNone/>
              <a:defRPr sz="2250" b="1" cap="small" baseline="0">
                <a:solidFill>
                  <a:srgbClr val="000000"/>
                </a:solidFill>
              </a:defRPr>
            </a:lvl1pPr>
          </a:lstStyle>
          <a:p>
            <a:r>
              <a:rPr lang="en-US"/>
              <a:t>Click to edit Master title style</a:t>
            </a:r>
            <a:endParaRPr lang="en-US" dirty="0"/>
          </a:p>
        </p:txBody>
      </p:sp>
      <p:sp>
        <p:nvSpPr>
          <p:cNvPr id="3" name="Text Placeholder 2"/>
          <p:cNvSpPr>
            <a:spLocks noGrp="1"/>
          </p:cNvSpPr>
          <p:nvPr>
            <p:ph type="body" idx="1"/>
          </p:nvPr>
        </p:nvSpPr>
        <p:spPr>
          <a:xfrm>
            <a:off x="2286000" y="5010150"/>
            <a:ext cx="6172200" cy="1371600"/>
          </a:xfrm>
        </p:spPr>
        <p:txBody>
          <a:bodyPr/>
          <a:lstStyle>
            <a:lvl1pPr marL="0" indent="0">
              <a:buNone/>
              <a:defRPr sz="1350" b="1">
                <a:solidFill>
                  <a:schemeClr val="bg1"/>
                </a:solidFill>
              </a:defRPr>
            </a:lvl1pPr>
            <a:lvl2pPr>
              <a:buNone/>
              <a:defRPr sz="1350">
                <a:solidFill>
                  <a:schemeClr val="tx1">
                    <a:tint val="75000"/>
                  </a:schemeClr>
                </a:solidFill>
              </a:defRPr>
            </a:lvl2pPr>
            <a:lvl3pPr>
              <a:buNone/>
              <a:defRPr sz="1200">
                <a:solidFill>
                  <a:schemeClr val="tx1">
                    <a:tint val="75000"/>
                  </a:schemeClr>
                </a:solidFill>
              </a:defRPr>
            </a:lvl3pPr>
            <a:lvl4pPr>
              <a:buNone/>
              <a:defRPr sz="1050">
                <a:solidFill>
                  <a:schemeClr val="tx1">
                    <a:tint val="75000"/>
                  </a:schemeClr>
                </a:solidFill>
              </a:defRPr>
            </a:lvl4pPr>
            <a:lvl5pPr>
              <a:buNone/>
              <a:defRPr sz="1050">
                <a:solidFill>
                  <a:schemeClr val="tx1">
                    <a:tint val="75000"/>
                  </a:schemeClr>
                </a:solidFill>
              </a:defRPr>
            </a:lvl5pPr>
          </a:lstStyle>
          <a:p>
            <a:pPr lvl="0"/>
            <a:r>
              <a:rPr lang="en-US"/>
              <a:t>Edit Master text styles</a:t>
            </a:r>
          </a:p>
        </p:txBody>
      </p:sp>
      <p:sp>
        <p:nvSpPr>
          <p:cNvPr id="10" name="Date Placeholder 3"/>
          <p:cNvSpPr>
            <a:spLocks noGrp="1"/>
          </p:cNvSpPr>
          <p:nvPr>
            <p:ph type="dt" sz="half" idx="10"/>
          </p:nvPr>
        </p:nvSpPr>
        <p:spPr bwMode="auto">
          <a:xfrm rot="5400000">
            <a:off x="7762875" y="1169988"/>
            <a:ext cx="2286000" cy="381000"/>
          </a:xfrm>
          <a:prstGeom prst="rect">
            <a:avLst/>
          </a:prstGeom>
        </p:spPr>
        <p:txBody>
          <a:bodyPr/>
          <a:lstStyle>
            <a:lvl1pPr>
              <a:defRPr>
                <a:solidFill>
                  <a:schemeClr val="bg1"/>
                </a:solidFill>
              </a:defRPr>
            </a:lvl1pPr>
          </a:lstStyle>
          <a:p>
            <a:pPr>
              <a:defRPr/>
            </a:pPr>
            <a:endParaRPr lang="en-GB"/>
          </a:p>
        </p:txBody>
      </p:sp>
      <p:sp>
        <p:nvSpPr>
          <p:cNvPr id="11" name="Footer Placeholder 4"/>
          <p:cNvSpPr>
            <a:spLocks noGrp="1"/>
          </p:cNvSpPr>
          <p:nvPr>
            <p:ph type="ftr" sz="quarter" idx="11"/>
          </p:nvPr>
        </p:nvSpPr>
        <p:spPr bwMode="auto">
          <a:xfrm rot="5400000">
            <a:off x="7077076" y="4178302"/>
            <a:ext cx="3657600" cy="384175"/>
          </a:xfrm>
          <a:prstGeom prst="rect">
            <a:avLst/>
          </a:prstGeom>
        </p:spPr>
        <p:txBody>
          <a:bodyPr/>
          <a:lstStyle>
            <a:lvl1pPr>
              <a:defRPr>
                <a:solidFill>
                  <a:schemeClr val="bg1"/>
                </a:solidFill>
              </a:defRPr>
            </a:lvl1pPr>
          </a:lstStyle>
          <a:p>
            <a:pPr>
              <a:defRPr/>
            </a:pPr>
            <a:endParaRPr lang="en-GB"/>
          </a:p>
        </p:txBody>
      </p:sp>
      <p:pic>
        <p:nvPicPr>
          <p:cNvPr id="12" name="Picture 11"/>
          <p:cNvPicPr/>
          <p:nvPr/>
        </p:nvPicPr>
        <p:blipFill>
          <a:blip r:embed="rId4"/>
          <a:srcRect/>
          <a:stretch>
            <a:fillRect/>
          </a:stretch>
        </p:blipFill>
        <p:spPr bwMode="auto">
          <a:xfrm>
            <a:off x="0" y="0"/>
            <a:ext cx="5374105" cy="956880"/>
          </a:xfrm>
          <a:prstGeom prst="rect">
            <a:avLst/>
          </a:prstGeom>
          <a:noFill/>
          <a:ln w="9525">
            <a:noFill/>
            <a:miter lim="800000"/>
            <a:headEnd/>
            <a:tailEnd/>
          </a:ln>
        </p:spPr>
      </p:pic>
      <p:pic>
        <p:nvPicPr>
          <p:cNvPr id="13" name="Picture 13"/>
          <p:cNvPicPr>
            <a:picLocks noChangeAspect="1" noChangeArrowheads="1"/>
          </p:cNvPicPr>
          <p:nvPr/>
        </p:nvPicPr>
        <p:blipFill>
          <a:blip r:embed="rId5"/>
          <a:srcRect/>
          <a:stretch>
            <a:fillRect/>
          </a:stretch>
        </p:blipFill>
        <p:spPr bwMode="auto">
          <a:xfrm>
            <a:off x="0" y="0"/>
            <a:ext cx="5373688" cy="957263"/>
          </a:xfrm>
          <a:prstGeom prst="rect">
            <a:avLst/>
          </a:prstGeom>
          <a:noFill/>
          <a:ln w="9525">
            <a:noFill/>
            <a:miter lim="800000"/>
            <a:headEnd/>
            <a:tailEnd/>
          </a:ln>
        </p:spPr>
      </p:pic>
    </p:spTree>
    <p:extLst>
      <p:ext uri="{BB962C8B-B14F-4D97-AF65-F5344CB8AC3E}">
        <p14:creationId xmlns:p14="http://schemas.microsoft.com/office/powerpoint/2010/main" val="364853525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8"/>
          <p:cNvSpPr>
            <a:spLocks noGrp="1"/>
          </p:cNvSpPr>
          <p:nvPr>
            <p:ph sz="quarter" idx="1"/>
          </p:nvPr>
        </p:nvSpPr>
        <p:spPr>
          <a:xfrm>
            <a:off x="381001" y="838200"/>
            <a:ext cx="4086098" cy="5638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
          </p:nvPr>
        </p:nvSpPr>
        <p:spPr>
          <a:xfrm>
            <a:off x="4619499" y="838200"/>
            <a:ext cx="3914902" cy="5638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83848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lstStyle>
            <a:lvl1pPr>
              <a:defRPr/>
            </a:lvl1pPr>
          </a:lstStyle>
          <a:p>
            <a:r>
              <a:rPr lang="en-US"/>
              <a:t>Click to edit Master title style</a:t>
            </a:r>
          </a:p>
        </p:txBody>
      </p:sp>
      <p:sp>
        <p:nvSpPr>
          <p:cNvPr id="11" name="Content Placeholder 10"/>
          <p:cNvSpPr>
            <a:spLocks noGrp="1"/>
          </p:cNvSpPr>
          <p:nvPr>
            <p:ph sz="quarter" idx="2"/>
          </p:nvPr>
        </p:nvSpPr>
        <p:spPr>
          <a:xfrm>
            <a:off x="457200" y="2362200"/>
            <a:ext cx="3657600" cy="3886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4"/>
          </p:nvPr>
        </p:nvSpPr>
        <p:spPr>
          <a:xfrm>
            <a:off x="4371975" y="2362200"/>
            <a:ext cx="3657600" cy="3886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p:spPr>
        <p:style>
          <a:lnRef idx="2">
            <a:schemeClr val="accent2">
              <a:shade val="50000"/>
            </a:schemeClr>
          </a:lnRef>
          <a:fillRef idx="1">
            <a:schemeClr val="accent2"/>
          </a:fillRef>
          <a:effectRef idx="0">
            <a:schemeClr val="accent2"/>
          </a:effectRef>
          <a:fontRef idx="none"/>
        </p:style>
        <p:txBody>
          <a:bodyPr rtlCol="0" anchor="ctr">
            <a:noAutofit/>
          </a:bodyPr>
          <a:lstStyle>
            <a:lvl1pPr marL="0" indent="0">
              <a:buFontTx/>
              <a:buNone/>
              <a:defRPr sz="1500" b="1">
                <a:solidFill>
                  <a:srgbClr val="FFFFFF"/>
                </a:solidFill>
              </a:defRPr>
            </a:lvl1pPr>
          </a:lstStyle>
          <a:p>
            <a:pPr lvl="0"/>
            <a:r>
              <a:rPr lang="en-US"/>
              <a:t>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p:spPr>
        <p:style>
          <a:lnRef idx="2">
            <a:schemeClr val="accent2">
              <a:shade val="50000"/>
            </a:schemeClr>
          </a:lnRef>
          <a:fillRef idx="1">
            <a:schemeClr val="accent2"/>
          </a:fillRef>
          <a:effectRef idx="0">
            <a:schemeClr val="accent2"/>
          </a:effectRef>
          <a:fontRef idx="none"/>
        </p:style>
        <p:txBody>
          <a:bodyPr rtlCol="0" anchor="ctr">
            <a:noAutofit/>
          </a:bodyPr>
          <a:lstStyle>
            <a:lvl1pPr marL="0" indent="0">
              <a:buFontTx/>
              <a:buNone/>
              <a:defRPr sz="1500" b="1">
                <a:solidFill>
                  <a:srgbClr val="FFFFFF"/>
                </a:solidFill>
              </a:defRPr>
            </a:lvl1pPr>
          </a:lstStyle>
          <a:p>
            <a:pPr lvl="0"/>
            <a:r>
              <a:rPr lang="en-US"/>
              <a:t>Edit Master text styles</a:t>
            </a:r>
          </a:p>
        </p:txBody>
      </p:sp>
      <p:sp>
        <p:nvSpPr>
          <p:cNvPr id="7" name="Date Placeholder 6"/>
          <p:cNvSpPr>
            <a:spLocks noGrp="1"/>
          </p:cNvSpPr>
          <p:nvPr>
            <p:ph type="dt" sz="half" idx="10"/>
          </p:nvPr>
        </p:nvSpPr>
        <p:spPr>
          <a:xfrm rot="5400000">
            <a:off x="7589045" y="1081883"/>
            <a:ext cx="2011362" cy="384175"/>
          </a:xfrm>
          <a:prstGeom prst="rect">
            <a:avLst/>
          </a:prstGeom>
        </p:spPr>
        <p:txBody>
          <a:bodyPr/>
          <a:lstStyle>
            <a:lvl1pPr>
              <a:defRPr/>
            </a:lvl1pPr>
          </a:lstStyle>
          <a:p>
            <a:pPr>
              <a:defRPr/>
            </a:pPr>
            <a:endParaRPr lang="en-GB"/>
          </a:p>
        </p:txBody>
      </p:sp>
      <p:sp>
        <p:nvSpPr>
          <p:cNvPr id="8" name="Footer Placeholder 7"/>
          <p:cNvSpPr>
            <a:spLocks noGrp="1"/>
          </p:cNvSpPr>
          <p:nvPr>
            <p:ph type="ftr" sz="quarter" idx="11"/>
          </p:nvPr>
        </p:nvSpPr>
        <p:spPr>
          <a:xfrm rot="5400000">
            <a:off x="6989763" y="3736975"/>
            <a:ext cx="3200400" cy="365125"/>
          </a:xfrm>
          <a:prstGeom prst="rect">
            <a:avLst/>
          </a:prstGeom>
        </p:spPr>
        <p:txBody>
          <a:bodyPr/>
          <a:lstStyle>
            <a:lvl1pPr>
              <a:defRPr/>
            </a:lvl1pPr>
          </a:lstStyle>
          <a:p>
            <a:pPr>
              <a:defRPr/>
            </a:pPr>
            <a:endParaRPr lang="en-GB"/>
          </a:p>
        </p:txBody>
      </p:sp>
      <p:sp>
        <p:nvSpPr>
          <p:cNvPr id="9" name="Slide Number Placeholder 8"/>
          <p:cNvSpPr>
            <a:spLocks noGrp="1"/>
          </p:cNvSpPr>
          <p:nvPr>
            <p:ph type="sldNum" sz="quarter" idx="12"/>
          </p:nvPr>
        </p:nvSpPr>
        <p:spPr>
          <a:xfrm>
            <a:off x="8129588" y="5734050"/>
            <a:ext cx="609600" cy="520700"/>
          </a:xfrm>
          <a:prstGeom prst="rect">
            <a:avLst/>
          </a:prstGeom>
        </p:spPr>
        <p:txBody>
          <a:bodyPr/>
          <a:lstStyle>
            <a:lvl1pPr>
              <a:defRPr smtClean="0"/>
            </a:lvl1pPr>
          </a:lstStyle>
          <a:p>
            <a:fld id="{87F0C1A4-A7E8-2242-BA44-6EE4C7E52271}" type="slidenum">
              <a:rPr lang="en-GB" altLang="en-US" smtClean="0"/>
              <a:pPr/>
              <a:t>‹#›</a:t>
            </a:fld>
            <a:endParaRPr lang="en-GB" altLang="en-US"/>
          </a:p>
        </p:txBody>
      </p:sp>
    </p:spTree>
    <p:extLst>
      <p:ext uri="{BB962C8B-B14F-4D97-AF65-F5344CB8AC3E}">
        <p14:creationId xmlns:p14="http://schemas.microsoft.com/office/powerpoint/2010/main" val="2237911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57079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9846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4" name="Content Placeholder 7"/>
          <p:cNvSpPr>
            <a:spLocks noGrp="1"/>
          </p:cNvSpPr>
          <p:nvPr>
            <p:ph sz="quarter" idx="1"/>
          </p:nvPr>
        </p:nvSpPr>
        <p:spPr>
          <a:xfrm>
            <a:off x="0" y="0"/>
            <a:ext cx="9144000" cy="64770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p:cNvSpPr/>
          <p:nvPr/>
        </p:nvSpPr>
        <p:spPr>
          <a:xfrm>
            <a:off x="0" y="76200"/>
            <a:ext cx="9144000" cy="533400"/>
          </a:xfrm>
          <a:prstGeom prst="rect">
            <a:avLst/>
          </a:prstGeom>
          <a:solidFill>
            <a:srgbClr val="CFB87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a:p>
        </p:txBody>
      </p:sp>
      <p:sp>
        <p:nvSpPr>
          <p:cNvPr id="6" name="TextBox 5"/>
          <p:cNvSpPr txBox="1"/>
          <p:nvPr/>
        </p:nvSpPr>
        <p:spPr>
          <a:xfrm>
            <a:off x="4266071" y="-949332"/>
            <a:ext cx="184731" cy="300082"/>
          </a:xfrm>
          <a:prstGeom prst="rect">
            <a:avLst/>
          </a:prstGeom>
          <a:noFill/>
        </p:spPr>
        <p:txBody>
          <a:bodyPr wrap="none" rtlCol="0">
            <a:spAutoFit/>
          </a:bodyPr>
          <a:lstStyle/>
          <a:p>
            <a:endParaRPr lang="en-US" sz="1350" dirty="0"/>
          </a:p>
        </p:txBody>
      </p:sp>
    </p:spTree>
    <p:extLst>
      <p:ext uri="{BB962C8B-B14F-4D97-AF65-F5344CB8AC3E}">
        <p14:creationId xmlns:p14="http://schemas.microsoft.com/office/powerpoint/2010/main" val="2686357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1676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rot="5400000">
            <a:off x="7589045" y="1081883"/>
            <a:ext cx="2011362" cy="384175"/>
          </a:xfrm>
          <a:prstGeom prst="rect">
            <a:avLst/>
          </a:prstGeom>
        </p:spPr>
        <p:txBody>
          <a:bodyPr/>
          <a:lstStyle>
            <a:lvl1pPr>
              <a:defRPr/>
            </a:lvl1pPr>
          </a:lstStyle>
          <a:p>
            <a:pPr>
              <a:defRPr/>
            </a:pPr>
            <a:endParaRPr lang="en-GB"/>
          </a:p>
        </p:txBody>
      </p:sp>
      <p:sp>
        <p:nvSpPr>
          <p:cNvPr id="5" name="Footer Placeholder 4"/>
          <p:cNvSpPr>
            <a:spLocks noGrp="1"/>
          </p:cNvSpPr>
          <p:nvPr>
            <p:ph type="ftr" sz="quarter" idx="11"/>
          </p:nvPr>
        </p:nvSpPr>
        <p:spPr>
          <a:xfrm rot="5400000">
            <a:off x="6989763" y="3736975"/>
            <a:ext cx="3200400" cy="365125"/>
          </a:xfrm>
          <a:prstGeom prst="rect">
            <a:avLst/>
          </a:prstGeom>
        </p:spPr>
        <p:txBody>
          <a:bodyPr/>
          <a:lstStyle>
            <a:lvl1pPr>
              <a:defRPr/>
            </a:lvl1pPr>
          </a:lstStyle>
          <a:p>
            <a:pPr>
              <a:defRPr/>
            </a:pPr>
            <a:endParaRPr lang="en-GB"/>
          </a:p>
        </p:txBody>
      </p:sp>
      <p:sp>
        <p:nvSpPr>
          <p:cNvPr id="6" name="Slide Number Placeholder 5"/>
          <p:cNvSpPr>
            <a:spLocks noGrp="1"/>
          </p:cNvSpPr>
          <p:nvPr>
            <p:ph type="sldNum" sz="quarter" idx="12"/>
          </p:nvPr>
        </p:nvSpPr>
        <p:spPr>
          <a:xfrm>
            <a:off x="8129588" y="5734050"/>
            <a:ext cx="609600" cy="520700"/>
          </a:xfrm>
          <a:prstGeom prst="rect">
            <a:avLst/>
          </a:prstGeom>
        </p:spPr>
        <p:txBody>
          <a:bodyPr/>
          <a:lstStyle>
            <a:lvl1pPr>
              <a:defRPr smtClean="0"/>
            </a:lvl1pPr>
          </a:lstStyle>
          <a:p>
            <a:fld id="{9FE7C663-774B-FC4F-9E98-DB7B245E797E}" type="slidenum">
              <a:rPr lang="en-GB" altLang="en-US" smtClean="0"/>
              <a:pPr/>
              <a:t>‹#›</a:t>
            </a:fld>
            <a:endParaRPr lang="en-GB" altLang="en-US"/>
          </a:p>
        </p:txBody>
      </p:sp>
    </p:spTree>
    <p:extLst>
      <p:ext uri="{BB962C8B-B14F-4D97-AF65-F5344CB8AC3E}">
        <p14:creationId xmlns:p14="http://schemas.microsoft.com/office/powerpoint/2010/main" val="55481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304800" y="152402"/>
            <a:ext cx="8534400" cy="684213"/>
          </a:xfrm>
          <a:prstGeom prst="rect">
            <a:avLst/>
          </a:prstGeom>
        </p:spPr>
        <p:txBody>
          <a:bodyPr vert="horz" anchor="b">
            <a:normAutofit/>
          </a:bodyPr>
          <a:lstStyle/>
          <a:p>
            <a:r>
              <a:rPr lang="en-US"/>
              <a:t>Click to edit Master title style</a:t>
            </a:r>
            <a:endParaRPr lang="en-US" dirty="0"/>
          </a:p>
        </p:txBody>
      </p:sp>
      <p:sp>
        <p:nvSpPr>
          <p:cNvPr id="1027" name="Text Placeholder 12"/>
          <p:cNvSpPr>
            <a:spLocks noGrp="1"/>
          </p:cNvSpPr>
          <p:nvPr>
            <p:ph type="body" idx="1"/>
          </p:nvPr>
        </p:nvSpPr>
        <p:spPr bwMode="auto">
          <a:xfrm>
            <a:off x="304800" y="958852"/>
            <a:ext cx="8534400" cy="55149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2" name="Straight Connector 31"/>
          <p:cNvCxnSpPr/>
          <p:nvPr/>
        </p:nvCxnSpPr>
        <p:spPr>
          <a:xfrm>
            <a:off x="0" y="6856415"/>
            <a:ext cx="9144000" cy="1587"/>
          </a:xfrm>
          <a:prstGeom prst="line">
            <a:avLst/>
          </a:prstGeom>
          <a:ln w="50800" cap="flat" cmpd="sng" algn="ctr">
            <a:solidFill>
              <a:srgbClr val="CFB77C"/>
            </a:solidFill>
            <a:prstDash val="solid"/>
            <a:round/>
            <a:headEnd type="none" w="med" len="med"/>
            <a:tailEnd type="none" w="med" len="med"/>
          </a:ln>
          <a:effectLst>
            <a:outerShdw blurRad="50800" dist="38100" dir="16200000" rotWithShape="0">
              <a:srgbClr val="000000"/>
            </a:outerShdw>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flipV="1">
            <a:off x="0" y="0"/>
            <a:ext cx="9144000" cy="1588"/>
          </a:xfrm>
          <a:prstGeom prst="line">
            <a:avLst/>
          </a:prstGeom>
          <a:ln w="50800" cap="flat" cmpd="sng" algn="ctr">
            <a:solidFill>
              <a:srgbClr val="CFB77C"/>
            </a:solidFill>
            <a:prstDash val="solid"/>
            <a:round/>
            <a:headEnd type="none" w="med" len="med"/>
            <a:tailEnd type="none" w="med" len="med"/>
          </a:ln>
          <a:effectLst>
            <a:outerShdw blurRad="50800" dist="38100" dir="5400000" rotWithShape="0">
              <a:srgbClr val="000000"/>
            </a:outerShdw>
          </a:effectLst>
        </p:spPr>
        <p:style>
          <a:lnRef idx="2">
            <a:schemeClr val="accent1"/>
          </a:lnRef>
          <a:fillRef idx="0">
            <a:schemeClr val="accent1"/>
          </a:fillRef>
          <a:effectRef idx="1">
            <a:schemeClr val="accent1"/>
          </a:effectRef>
          <a:fontRef idx="minor">
            <a:schemeClr val="tx1"/>
          </a:fontRef>
        </p:style>
      </p:cxnSp>
      <p:pic>
        <p:nvPicPr>
          <p:cNvPr id="9" name="Picture 8" descr="A picture containing food&#10;&#10;Description automatically generated">
            <a:extLst>
              <a:ext uri="{FF2B5EF4-FFF2-40B4-BE49-F238E27FC236}">
                <a16:creationId xmlns:a16="http://schemas.microsoft.com/office/drawing/2014/main" id="{3E169CC7-3B36-4267-9323-20119851E63F}"/>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6579391" y="6473827"/>
            <a:ext cx="2529113" cy="339549"/>
          </a:xfrm>
          <a:prstGeom prst="rect">
            <a:avLst/>
          </a:prstGeom>
        </p:spPr>
      </p:pic>
    </p:spTree>
    <p:extLst>
      <p:ext uri="{BB962C8B-B14F-4D97-AF65-F5344CB8AC3E}">
        <p14:creationId xmlns:p14="http://schemas.microsoft.com/office/powerpoint/2010/main" val="1670230985"/>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Lst>
  <p:txStyles>
    <p:titleStyle>
      <a:lvl1pPr algn="ctr" rtl="0" eaLnBrk="1" fontAlgn="base" hangingPunct="1">
        <a:spcBef>
          <a:spcPct val="0"/>
        </a:spcBef>
        <a:spcAft>
          <a:spcPct val="0"/>
        </a:spcAft>
        <a:defRPr sz="2400" b="1" kern="1200" cap="small">
          <a:solidFill>
            <a:schemeClr val="tx1"/>
          </a:solidFill>
          <a:effectLst>
            <a:outerShdw blurRad="50800" dist="38100" dir="2700000" algn="tl" rotWithShape="0">
              <a:schemeClr val="accent2">
                <a:alpha val="43000"/>
              </a:schemeClr>
            </a:outerShdw>
          </a:effectLst>
          <a:latin typeface="+mj-lt"/>
          <a:ea typeface="ＭＳ Ｐゴシック" charset="-128"/>
          <a:cs typeface="ＭＳ Ｐゴシック" charset="-128"/>
        </a:defRPr>
      </a:lvl1pPr>
      <a:lvl2pPr algn="ctr" rtl="0" eaLnBrk="1" fontAlgn="base" hangingPunct="1">
        <a:spcBef>
          <a:spcPct val="0"/>
        </a:spcBef>
        <a:spcAft>
          <a:spcPct val="0"/>
        </a:spcAft>
        <a:defRPr sz="2400" b="1">
          <a:solidFill>
            <a:schemeClr val="tx1"/>
          </a:solidFill>
          <a:latin typeface="Arial" charset="0"/>
          <a:ea typeface="ＭＳ Ｐゴシック" charset="-128"/>
          <a:cs typeface="ＭＳ Ｐゴシック" charset="-128"/>
        </a:defRPr>
      </a:lvl2pPr>
      <a:lvl3pPr algn="ctr" rtl="0" eaLnBrk="1" fontAlgn="base" hangingPunct="1">
        <a:spcBef>
          <a:spcPct val="0"/>
        </a:spcBef>
        <a:spcAft>
          <a:spcPct val="0"/>
        </a:spcAft>
        <a:defRPr sz="2400" b="1">
          <a:solidFill>
            <a:schemeClr val="tx1"/>
          </a:solidFill>
          <a:latin typeface="Arial" charset="0"/>
          <a:ea typeface="ＭＳ Ｐゴシック" charset="-128"/>
          <a:cs typeface="ＭＳ Ｐゴシック" charset="-128"/>
        </a:defRPr>
      </a:lvl3pPr>
      <a:lvl4pPr algn="ctr" rtl="0" eaLnBrk="1" fontAlgn="base" hangingPunct="1">
        <a:spcBef>
          <a:spcPct val="0"/>
        </a:spcBef>
        <a:spcAft>
          <a:spcPct val="0"/>
        </a:spcAft>
        <a:defRPr sz="2400" b="1">
          <a:solidFill>
            <a:schemeClr val="tx1"/>
          </a:solidFill>
          <a:latin typeface="Arial" charset="0"/>
          <a:ea typeface="ＭＳ Ｐゴシック" charset="-128"/>
          <a:cs typeface="ＭＳ Ｐゴシック" charset="-128"/>
        </a:defRPr>
      </a:lvl4pPr>
      <a:lvl5pPr algn="ctr" rtl="0" eaLnBrk="1" fontAlgn="base" hangingPunct="1">
        <a:spcBef>
          <a:spcPct val="0"/>
        </a:spcBef>
        <a:spcAft>
          <a:spcPct val="0"/>
        </a:spcAft>
        <a:defRPr sz="2400" b="1">
          <a:solidFill>
            <a:schemeClr val="tx1"/>
          </a:solidFill>
          <a:latin typeface="Arial" charset="0"/>
          <a:ea typeface="ＭＳ Ｐゴシック" charset="-128"/>
          <a:cs typeface="ＭＳ Ｐゴシック" charset="-128"/>
        </a:defRPr>
      </a:lvl5pPr>
      <a:lvl6pPr marL="342900" algn="ctr" rtl="0" eaLnBrk="1" fontAlgn="base" hangingPunct="1">
        <a:spcBef>
          <a:spcPct val="0"/>
        </a:spcBef>
        <a:spcAft>
          <a:spcPct val="0"/>
        </a:spcAft>
        <a:defRPr sz="2400" b="1">
          <a:solidFill>
            <a:schemeClr val="tx1"/>
          </a:solidFill>
          <a:latin typeface="Arial" charset="0"/>
          <a:ea typeface="ＭＳ Ｐゴシック" charset="-128"/>
          <a:cs typeface="ＭＳ Ｐゴシック" charset="-128"/>
        </a:defRPr>
      </a:lvl6pPr>
      <a:lvl7pPr marL="685800" algn="ctr" rtl="0" eaLnBrk="1" fontAlgn="base" hangingPunct="1">
        <a:spcBef>
          <a:spcPct val="0"/>
        </a:spcBef>
        <a:spcAft>
          <a:spcPct val="0"/>
        </a:spcAft>
        <a:defRPr sz="2400" b="1">
          <a:solidFill>
            <a:schemeClr val="tx1"/>
          </a:solidFill>
          <a:latin typeface="Arial" charset="0"/>
          <a:ea typeface="ＭＳ Ｐゴシック" charset="-128"/>
          <a:cs typeface="ＭＳ Ｐゴシック" charset="-128"/>
        </a:defRPr>
      </a:lvl7pPr>
      <a:lvl8pPr marL="1028700" algn="ctr" rtl="0" eaLnBrk="1" fontAlgn="base" hangingPunct="1">
        <a:spcBef>
          <a:spcPct val="0"/>
        </a:spcBef>
        <a:spcAft>
          <a:spcPct val="0"/>
        </a:spcAft>
        <a:defRPr sz="2400" b="1">
          <a:solidFill>
            <a:schemeClr val="tx1"/>
          </a:solidFill>
          <a:latin typeface="Arial" charset="0"/>
          <a:ea typeface="ＭＳ Ｐゴシック" charset="-128"/>
          <a:cs typeface="ＭＳ Ｐゴシック" charset="-128"/>
        </a:defRPr>
      </a:lvl8pPr>
      <a:lvl9pPr marL="1371600" algn="ctr" rtl="0" eaLnBrk="1" fontAlgn="base" hangingPunct="1">
        <a:spcBef>
          <a:spcPct val="0"/>
        </a:spcBef>
        <a:spcAft>
          <a:spcPct val="0"/>
        </a:spcAft>
        <a:defRPr sz="2400" b="1">
          <a:solidFill>
            <a:schemeClr val="tx1"/>
          </a:solidFill>
          <a:latin typeface="Arial" charset="0"/>
          <a:ea typeface="ＭＳ Ｐゴシック" charset="-128"/>
          <a:cs typeface="ＭＳ Ｐゴシック" charset="-128"/>
        </a:defRPr>
      </a:lvl9pPr>
    </p:titleStyle>
    <p:bodyStyle>
      <a:lvl1pPr marL="171450" indent="-171450" algn="l" rtl="0" eaLnBrk="1" fontAlgn="base" hangingPunct="1">
        <a:spcBef>
          <a:spcPts val="1350"/>
        </a:spcBef>
        <a:spcAft>
          <a:spcPct val="0"/>
        </a:spcAft>
        <a:buClr>
          <a:srgbClr val="CFB77C"/>
        </a:buClr>
        <a:buSzPct val="50000"/>
        <a:buFont typeface="Wingdings" charset="2"/>
        <a:buChar char=""/>
        <a:defRPr sz="2400" kern="1200">
          <a:solidFill>
            <a:schemeClr val="tx1"/>
          </a:solidFill>
          <a:latin typeface="+mn-lt"/>
          <a:ea typeface="ＭＳ Ｐゴシック" charset="-128"/>
          <a:cs typeface="ＭＳ Ｐゴシック" charset="-128"/>
        </a:defRPr>
      </a:lvl1pPr>
      <a:lvl2pPr marL="410766" indent="-171450" algn="l" rtl="0" eaLnBrk="1" fontAlgn="base" hangingPunct="1">
        <a:spcBef>
          <a:spcPts val="750"/>
        </a:spcBef>
        <a:spcAft>
          <a:spcPct val="0"/>
        </a:spcAft>
        <a:buClr>
          <a:srgbClr val="4B92DB"/>
        </a:buClr>
        <a:buSzPct val="80000"/>
        <a:buFont typeface="Wingdings 2" charset="2"/>
        <a:buChar char=""/>
        <a:defRPr sz="2100" kern="1200">
          <a:solidFill>
            <a:schemeClr val="tx1"/>
          </a:solidFill>
          <a:latin typeface="+mn-lt"/>
          <a:ea typeface="ＭＳ Ｐゴシック" charset="-128"/>
          <a:cs typeface="+mn-cs"/>
        </a:defRPr>
      </a:lvl2pPr>
      <a:lvl3pPr marL="616744" indent="-136922" algn="l" rtl="0" eaLnBrk="1" fontAlgn="base" hangingPunct="1">
        <a:spcBef>
          <a:spcPts val="450"/>
        </a:spcBef>
        <a:spcAft>
          <a:spcPct val="0"/>
        </a:spcAft>
        <a:buClr>
          <a:schemeClr val="tx1"/>
        </a:buClr>
        <a:buSzPct val="60000"/>
        <a:buFont typeface="Wingdings" charset="2"/>
        <a:buChar char=""/>
        <a:defRPr sz="1800" kern="1200">
          <a:solidFill>
            <a:schemeClr val="tx1"/>
          </a:solidFill>
          <a:latin typeface="+mn-lt"/>
          <a:ea typeface="ＭＳ Ｐゴシック" charset="-128"/>
          <a:cs typeface="+mn-cs"/>
        </a:defRPr>
      </a:lvl3pPr>
      <a:lvl4pPr marL="890588" indent="-136922" algn="l" rtl="0" eaLnBrk="1" fontAlgn="base" hangingPunct="1">
        <a:spcBef>
          <a:spcPct val="20000"/>
        </a:spcBef>
        <a:spcAft>
          <a:spcPct val="0"/>
        </a:spcAft>
        <a:buClr>
          <a:srgbClr val="7F7F7F"/>
        </a:buClr>
        <a:buSzPct val="50000"/>
        <a:buFont typeface="Wingdings" charset="2"/>
        <a:buChar char=""/>
        <a:defRPr sz="1800" kern="1200">
          <a:solidFill>
            <a:schemeClr val="tx1"/>
          </a:solidFill>
          <a:latin typeface="+mn-lt"/>
          <a:ea typeface="ＭＳ Ｐゴシック" charset="-128"/>
          <a:cs typeface="+mn-cs"/>
        </a:defRPr>
      </a:lvl4pPr>
      <a:lvl5pPr marL="1096566" indent="-136922" algn="l" rtl="0" eaLnBrk="1" fontAlgn="base" hangingPunct="1">
        <a:spcBef>
          <a:spcPct val="20000"/>
        </a:spcBef>
        <a:spcAft>
          <a:spcPct val="0"/>
        </a:spcAft>
        <a:buClr>
          <a:srgbClr val="CFB77C"/>
        </a:buClr>
        <a:buSzPct val="68000"/>
        <a:buFont typeface="Wingdings 2" charset="2"/>
        <a:buChar char=""/>
        <a:defRPr sz="1500" kern="1200">
          <a:solidFill>
            <a:schemeClr val="tx1"/>
          </a:solidFill>
          <a:latin typeface="+mn-lt"/>
          <a:ea typeface="ＭＳ Ｐゴシック" charset="-128"/>
          <a:cs typeface="+mn-cs"/>
        </a:defRPr>
      </a:lvl5pPr>
      <a:lvl6pPr marL="1303020" indent="-137160" algn="l" rtl="0" eaLnBrk="1" latinLnBrk="0" hangingPunct="1">
        <a:spcBef>
          <a:spcPct val="20000"/>
        </a:spcBef>
        <a:buClr>
          <a:schemeClr val="accent1"/>
        </a:buClr>
        <a:buChar char="•"/>
        <a:defRPr kumimoji="0" sz="1200" kern="1200">
          <a:solidFill>
            <a:schemeClr val="tx2"/>
          </a:solidFill>
          <a:latin typeface="+mn-lt"/>
          <a:ea typeface="+mn-ea"/>
          <a:cs typeface="+mn-cs"/>
        </a:defRPr>
      </a:lvl6pPr>
      <a:lvl7pPr marL="1508760" indent="-137160" algn="l" rtl="0" eaLnBrk="1" latinLnBrk="0" hangingPunct="1">
        <a:spcBef>
          <a:spcPct val="20000"/>
        </a:spcBef>
        <a:buClr>
          <a:schemeClr val="accent1">
            <a:tint val="60000"/>
          </a:schemeClr>
        </a:buClr>
        <a:buSzPct val="60000"/>
        <a:buFont typeface="Wingdings"/>
        <a:buChar char=""/>
        <a:defRPr kumimoji="0" sz="1050" kern="1200" baseline="0">
          <a:solidFill>
            <a:schemeClr val="tx2"/>
          </a:solidFill>
          <a:latin typeface="+mn-lt"/>
          <a:ea typeface="+mn-ea"/>
          <a:cs typeface="+mn-cs"/>
        </a:defRPr>
      </a:lvl7pPr>
      <a:lvl8pPr marL="1714500" indent="-137160" algn="l" rtl="0" eaLnBrk="1" latinLnBrk="0" hangingPunct="1">
        <a:spcBef>
          <a:spcPct val="20000"/>
        </a:spcBef>
        <a:buClr>
          <a:schemeClr val="accent2"/>
        </a:buClr>
        <a:buChar char="•"/>
        <a:defRPr kumimoji="0" sz="1050" kern="1200" cap="small" baseline="0">
          <a:solidFill>
            <a:schemeClr val="tx2"/>
          </a:solidFill>
          <a:latin typeface="+mn-lt"/>
          <a:ea typeface="+mn-ea"/>
          <a:cs typeface="+mn-cs"/>
        </a:defRPr>
      </a:lvl8pPr>
      <a:lvl9pPr marL="1920240" indent="-137160" algn="l" rtl="0" eaLnBrk="1" latinLnBrk="0" hangingPunct="1">
        <a:spcBef>
          <a:spcPct val="20000"/>
        </a:spcBef>
        <a:buClr>
          <a:schemeClr val="accent1">
            <a:shade val="75000"/>
          </a:schemeClr>
        </a:buClr>
        <a:buChar char="•"/>
        <a:defRPr kumimoji="0" sz="105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342900" algn="l" rtl="0" eaLnBrk="1" latinLnBrk="0" hangingPunct="1">
        <a:defRPr kumimoji="0" kern="1200">
          <a:solidFill>
            <a:schemeClr val="tx1"/>
          </a:solidFill>
          <a:latin typeface="+mn-lt"/>
          <a:ea typeface="+mn-ea"/>
          <a:cs typeface="+mn-cs"/>
        </a:defRPr>
      </a:lvl2pPr>
      <a:lvl3pPr marL="685800" algn="l" rtl="0" eaLnBrk="1" latinLnBrk="0" hangingPunct="1">
        <a:defRPr kumimoji="0" kern="1200">
          <a:solidFill>
            <a:schemeClr val="tx1"/>
          </a:solidFill>
          <a:latin typeface="+mn-lt"/>
          <a:ea typeface="+mn-ea"/>
          <a:cs typeface="+mn-cs"/>
        </a:defRPr>
      </a:lvl3pPr>
      <a:lvl4pPr marL="1028700" algn="l" rtl="0" eaLnBrk="1" latinLnBrk="0" hangingPunct="1">
        <a:defRPr kumimoji="0" kern="1200">
          <a:solidFill>
            <a:schemeClr val="tx1"/>
          </a:solidFill>
          <a:latin typeface="+mn-lt"/>
          <a:ea typeface="+mn-ea"/>
          <a:cs typeface="+mn-cs"/>
        </a:defRPr>
      </a:lvl4pPr>
      <a:lvl5pPr marL="1371600" algn="l" rtl="0" eaLnBrk="1" latinLnBrk="0" hangingPunct="1">
        <a:defRPr kumimoji="0" kern="1200">
          <a:solidFill>
            <a:schemeClr val="tx1"/>
          </a:solidFill>
          <a:latin typeface="+mn-lt"/>
          <a:ea typeface="+mn-ea"/>
          <a:cs typeface="+mn-cs"/>
        </a:defRPr>
      </a:lvl5pPr>
      <a:lvl6pPr marL="1714500" algn="l" rtl="0" eaLnBrk="1" latinLnBrk="0" hangingPunct="1">
        <a:defRPr kumimoji="0" kern="1200">
          <a:solidFill>
            <a:schemeClr val="tx1"/>
          </a:solidFill>
          <a:latin typeface="+mn-lt"/>
          <a:ea typeface="+mn-ea"/>
          <a:cs typeface="+mn-cs"/>
        </a:defRPr>
      </a:lvl6pPr>
      <a:lvl7pPr marL="2057400" algn="l" rtl="0" eaLnBrk="1" latinLnBrk="0" hangingPunct="1">
        <a:defRPr kumimoji="0" kern="1200">
          <a:solidFill>
            <a:schemeClr val="tx1"/>
          </a:solidFill>
          <a:latin typeface="+mn-lt"/>
          <a:ea typeface="+mn-ea"/>
          <a:cs typeface="+mn-cs"/>
        </a:defRPr>
      </a:lvl7pPr>
      <a:lvl8pPr marL="2400300" algn="l" rtl="0" eaLnBrk="1" latinLnBrk="0" hangingPunct="1">
        <a:defRPr kumimoji="0" kern="1200">
          <a:solidFill>
            <a:schemeClr val="tx1"/>
          </a:solidFill>
          <a:latin typeface="+mn-lt"/>
          <a:ea typeface="+mn-ea"/>
          <a:cs typeface="+mn-cs"/>
        </a:defRPr>
      </a:lvl8pPr>
      <a:lvl9pPr marL="27432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9.emf"/></Relationships>
</file>

<file path=ppt/slides/_rels/slide4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resonate.duarte.com/#!page173"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Shape 144385">
            <a:extLst>
              <a:ext uri="{FF2B5EF4-FFF2-40B4-BE49-F238E27FC236}">
                <a16:creationId xmlns:a16="http://schemas.microsoft.com/office/drawing/2014/main" id="{7D4AB885-C1F2-AB4F-B5DB-67BD1A51228D}"/>
              </a:ext>
            </a:extLst>
          </p:cNvPr>
          <p:cNvSpPr>
            <a:spLocks noGrp="1" noChangeArrowheads="1"/>
          </p:cNvSpPr>
          <p:nvPr>
            <p:ph type="ctrTitle"/>
          </p:nvPr>
        </p:nvSpPr>
        <p:spPr/>
        <p:txBody>
          <a:bodyPr>
            <a:normAutofit/>
          </a:bodyPr>
          <a:lstStyle/>
          <a:p>
            <a:pPr marL="0" indent="0" defTabSz="914400" eaLnBrk="1" hangingPunct="1"/>
            <a:r>
              <a:rPr lang="en-US" altLang="en-US" sz="3600" dirty="0"/>
              <a:t>How to give a great research talk</a:t>
            </a:r>
            <a:endParaRPr lang="en-GB" altLang="en-US" sz="3600" dirty="0"/>
          </a:p>
        </p:txBody>
      </p:sp>
      <p:sp>
        <p:nvSpPr>
          <p:cNvPr id="3075" name="Shape 144386">
            <a:extLst>
              <a:ext uri="{FF2B5EF4-FFF2-40B4-BE49-F238E27FC236}">
                <a16:creationId xmlns:a16="http://schemas.microsoft.com/office/drawing/2014/main" id="{5C69A80A-FC6E-8E49-A0CD-A7102A30FA62}"/>
              </a:ext>
            </a:extLst>
          </p:cNvPr>
          <p:cNvSpPr>
            <a:spLocks noGrp="1" noChangeArrowheads="1"/>
          </p:cNvSpPr>
          <p:nvPr>
            <p:ph type="subTitle" idx="1"/>
          </p:nvPr>
        </p:nvSpPr>
        <p:spPr>
          <a:xfrm>
            <a:off x="800084" y="2204864"/>
            <a:ext cx="7620000" cy="1752600"/>
          </a:xfrm>
        </p:spPr>
        <p:txBody>
          <a:bodyPr>
            <a:normAutofit/>
          </a:bodyPr>
          <a:lstStyle/>
          <a:p>
            <a:r>
              <a:rPr lang="en-US" altLang="en-US" dirty="0"/>
              <a:t>Based  in part on on material from </a:t>
            </a:r>
            <a:r>
              <a:rPr lang="en-US" altLang="en-US" dirty="0" err="1"/>
              <a:t>Simon.Jones</a:t>
            </a:r>
            <a:r>
              <a:rPr lang="en-US" altLang="en-US" dirty="0"/>
              <a:t>,  </a:t>
            </a:r>
            <a:r>
              <a:rPr lang="en-US" altLang="en-US" dirty="0" err="1"/>
              <a:t>J.Huges</a:t>
            </a:r>
            <a:r>
              <a:rPr lang="en-US" altLang="en-US" dirty="0"/>
              <a:t>, J. </a:t>
            </a:r>
            <a:r>
              <a:rPr lang="en-US" altLang="en-US" dirty="0" err="1"/>
              <a:t>Launchbury</a:t>
            </a:r>
            <a:r>
              <a:rPr lang="en-US" altLang="en-US" dirty="0"/>
              <a:t>, </a:t>
            </a:r>
          </a:p>
          <a:p>
            <a:r>
              <a:rPr lang="en-US" altLang="en-US" sz="1400" dirty="0"/>
              <a:t>Stephanie </a:t>
            </a:r>
            <a:r>
              <a:rPr lang="en-US" altLang="en-US" sz="1400" dirty="0" err="1"/>
              <a:t>Pfirman</a:t>
            </a:r>
            <a:r>
              <a:rPr lang="en-US" altLang="en-US" sz="1400" dirty="0"/>
              <a:t>, Tom </a:t>
            </a:r>
            <a:r>
              <a:rPr lang="en-US" altLang="en-US" sz="1400" dirty="0" err="1"/>
              <a:t>Carsey</a:t>
            </a:r>
            <a:endParaRPr lang="en-US" altLang="en-US" sz="1400" dirty="0"/>
          </a:p>
          <a:p>
            <a:pPr defTabSz="914400" eaLnBrk="1" hangingPunct="1"/>
            <a:endParaRPr lang="en-US" altLang="en-US" dirty="0"/>
          </a:p>
          <a:p>
            <a:pPr defTabSz="914400" eaLnBrk="1" hangingPunct="1"/>
            <a:endParaRPr lang="en-US" altLang="en-US" dirty="0"/>
          </a:p>
          <a:p>
            <a:pPr defTabSz="914400" eaLnBrk="1" hangingPunct="1"/>
            <a:endParaRPr lang="en-GB" alt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hape 103425">
            <a:extLst>
              <a:ext uri="{FF2B5EF4-FFF2-40B4-BE49-F238E27FC236}">
                <a16:creationId xmlns:a16="http://schemas.microsoft.com/office/drawing/2014/main" id="{7F9BD5BC-C213-8249-9BB0-2F2CEA532F6B}"/>
              </a:ext>
            </a:extLst>
          </p:cNvPr>
          <p:cNvSpPr>
            <a:spLocks noGrp="1" noChangeArrowheads="1"/>
          </p:cNvSpPr>
          <p:nvPr>
            <p:ph type="title"/>
          </p:nvPr>
        </p:nvSpPr>
        <p:spPr/>
        <p:txBody>
          <a:bodyPr anchor="b">
            <a:normAutofit/>
          </a:bodyPr>
          <a:lstStyle/>
          <a:p>
            <a:pPr marL="0" indent="0" defTabSz="914400" eaLnBrk="1" hangingPunct="1"/>
            <a:r>
              <a:rPr lang="en-US" altLang="en-US" sz="3600" dirty="0"/>
              <a:t>Your </a:t>
            </a:r>
            <a:r>
              <a:rPr lang="en-US" altLang="en-US" sz="3600" dirty="0">
                <a:solidFill>
                  <a:schemeClr val="hlink"/>
                </a:solidFill>
              </a:rPr>
              <a:t>actual</a:t>
            </a:r>
            <a:r>
              <a:rPr lang="en-US" altLang="en-US" sz="3600" dirty="0"/>
              <a:t> audience…</a:t>
            </a:r>
            <a:endParaRPr lang="en-GB" altLang="en-US" sz="3600" dirty="0"/>
          </a:p>
        </p:txBody>
      </p:sp>
      <p:sp>
        <p:nvSpPr>
          <p:cNvPr id="10243" name="TextBox 103426">
            <a:extLst>
              <a:ext uri="{FF2B5EF4-FFF2-40B4-BE49-F238E27FC236}">
                <a16:creationId xmlns:a16="http://schemas.microsoft.com/office/drawing/2014/main" id="{15FF8985-7B4E-1744-B805-5D8F46B63DEF}"/>
              </a:ext>
            </a:extLst>
          </p:cNvPr>
          <p:cNvSpPr txBox="1">
            <a:spLocks noChangeArrowheads="1"/>
          </p:cNvSpPr>
          <p:nvPr/>
        </p:nvSpPr>
        <p:spPr bwMode="auto">
          <a:xfrm>
            <a:off x="-19733" y="1385246"/>
            <a:ext cx="9121100" cy="2763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4163" indent="-284163"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sz="2800" dirty="0"/>
              <a:t>The audience you get</a:t>
            </a:r>
          </a:p>
          <a:p>
            <a:pPr eaLnBrk="1" hangingPunct="1"/>
            <a:r>
              <a:rPr lang="en-US" altLang="en-US" sz="2800" dirty="0"/>
              <a:t>Have never heard of you</a:t>
            </a:r>
          </a:p>
          <a:p>
            <a:pPr eaLnBrk="1" hangingPunct="1"/>
            <a:r>
              <a:rPr lang="en-US" altLang="en-US" sz="2800" dirty="0"/>
              <a:t>Have heard of your subarea, </a:t>
            </a:r>
            <a:br>
              <a:rPr lang="en-US" altLang="en-US" sz="2800" dirty="0"/>
            </a:br>
            <a:r>
              <a:rPr lang="en-US" altLang="en-US" sz="2800" dirty="0"/>
              <a:t>	but probably wish they hadn’t</a:t>
            </a:r>
          </a:p>
          <a:p>
            <a:pPr eaLnBrk="1" hangingPunct="1"/>
            <a:r>
              <a:rPr lang="en-US" altLang="en-US" sz="2800" dirty="0"/>
              <a:t>Have just had lunch and are ready for a doze</a:t>
            </a:r>
            <a:endParaRPr lang="en-GB" altLang="en-US" sz="2800" dirty="0"/>
          </a:p>
        </p:txBody>
      </p:sp>
      <p:sp>
        <p:nvSpPr>
          <p:cNvPr id="103428" name="TextBox 103427">
            <a:extLst>
              <a:ext uri="{FF2B5EF4-FFF2-40B4-BE49-F238E27FC236}">
                <a16:creationId xmlns:a16="http://schemas.microsoft.com/office/drawing/2014/main" id="{F549D21F-0EA8-C545-9268-10273CD8D3D6}"/>
              </a:ext>
            </a:extLst>
          </p:cNvPr>
          <p:cNvSpPr txBox="1">
            <a:spLocks noChangeArrowheads="1"/>
          </p:cNvSpPr>
          <p:nvPr/>
        </p:nvSpPr>
        <p:spPr bwMode="auto">
          <a:xfrm>
            <a:off x="1115616" y="4149080"/>
            <a:ext cx="6553200" cy="2271391"/>
          </a:xfrm>
          <a:prstGeom prst="rect">
            <a:avLst/>
          </a:prstGeom>
          <a:solidFill>
            <a:srgbClr val="D0B87D"/>
          </a:solidFill>
          <a:ln>
            <a:noFill/>
          </a:ln>
        </p:spPr>
        <p:txBody>
          <a:bodyPr>
            <a:spAutoFit/>
          </a:bodyPr>
          <a:lstStyle>
            <a:lvl1pPr marL="284163" indent="-284163"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buFont typeface="Wingdings" pitchFamily="2" charset="2"/>
              <a:buNone/>
            </a:pPr>
            <a:r>
              <a:rPr lang="en-US" altLang="en-US" dirty="0"/>
              <a:t>Your mission is to</a:t>
            </a:r>
          </a:p>
          <a:p>
            <a:pPr algn="ctr" eaLnBrk="1" hangingPunct="1">
              <a:buFont typeface="Wingdings" pitchFamily="2" charset="2"/>
              <a:buNone/>
            </a:pPr>
            <a:r>
              <a:rPr lang="en-US" altLang="en-US" sz="6000" dirty="0"/>
              <a:t>WAKE THEM UP</a:t>
            </a:r>
          </a:p>
          <a:p>
            <a:pPr algn="ctr" eaLnBrk="1" hangingPunct="1">
              <a:buFont typeface="Wingdings" pitchFamily="2" charset="2"/>
              <a:buNone/>
            </a:pPr>
            <a:r>
              <a:rPr lang="en-US" altLang="en-US" dirty="0"/>
              <a:t>And make them glad you did</a:t>
            </a:r>
            <a:endParaRPr lang="en-GB" altLang="en-US" dirty="0"/>
          </a:p>
        </p:txBody>
      </p:sp>
      <p:pic>
        <p:nvPicPr>
          <p:cNvPr id="2" name="Picture 1">
            <a:extLst>
              <a:ext uri="{FF2B5EF4-FFF2-40B4-BE49-F238E27FC236}">
                <a16:creationId xmlns:a16="http://schemas.microsoft.com/office/drawing/2014/main" id="{6B7BC2A5-0468-904E-9406-70A5C1D9D316}"/>
              </a:ext>
            </a:extLst>
          </p:cNvPr>
          <p:cNvPicPr>
            <a:picLocks noChangeAspect="1"/>
          </p:cNvPicPr>
          <p:nvPr/>
        </p:nvPicPr>
        <p:blipFill>
          <a:blip r:embed="rId3"/>
          <a:stretch>
            <a:fillRect/>
          </a:stretch>
        </p:blipFill>
        <p:spPr>
          <a:xfrm>
            <a:off x="5364088" y="720226"/>
            <a:ext cx="3851920" cy="206777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3428"/>
                                        </p:tgtEl>
                                        <p:attrNameLst>
                                          <p:attrName>style.visibility</p:attrName>
                                        </p:attrNameLst>
                                      </p:cBhvr>
                                      <p:to>
                                        <p:strVal val="visible"/>
                                      </p:to>
                                    </p:set>
                                    <p:anim calcmode="lin" valueType="num">
                                      <p:cBhvr additive="base">
                                        <p:cTn id="13" dur="500" fill="hold"/>
                                        <p:tgtEl>
                                          <p:spTgt spid="103428"/>
                                        </p:tgtEl>
                                        <p:attrNameLst>
                                          <p:attrName>ppt_x</p:attrName>
                                        </p:attrNameLst>
                                      </p:cBhvr>
                                      <p:tavLst>
                                        <p:tav tm="0">
                                          <p:val>
                                            <p:strVal val="#ppt_x"/>
                                          </p:val>
                                        </p:tav>
                                        <p:tav tm="100000">
                                          <p:val>
                                            <p:strVal val="#ppt_x"/>
                                          </p:val>
                                        </p:tav>
                                      </p:tavLst>
                                    </p:anim>
                                    <p:anim calcmode="lin" valueType="num">
                                      <p:cBhvr additive="base">
                                        <p:cTn id="14" dur="500" fill="hold"/>
                                        <p:tgtEl>
                                          <p:spTgt spid="1034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E4A50179-EC9C-0F4E-AA16-EA15758233BB}"/>
              </a:ext>
            </a:extLst>
          </p:cNvPr>
          <p:cNvSpPr>
            <a:spLocks noGrp="1" noChangeArrowheads="1"/>
          </p:cNvSpPr>
          <p:nvPr>
            <p:ph type="title"/>
          </p:nvPr>
        </p:nvSpPr>
        <p:spPr/>
        <p:txBody>
          <a:bodyPr>
            <a:normAutofit fontScale="90000"/>
          </a:bodyPr>
          <a:lstStyle/>
          <a:p>
            <a:r>
              <a:rPr lang="en-US" altLang="en-US" sz="4600"/>
              <a:t>Tell a Story</a:t>
            </a:r>
          </a:p>
        </p:txBody>
      </p:sp>
      <p:sp>
        <p:nvSpPr>
          <p:cNvPr id="30723" name="Rectangle 3">
            <a:extLst>
              <a:ext uri="{FF2B5EF4-FFF2-40B4-BE49-F238E27FC236}">
                <a16:creationId xmlns:a16="http://schemas.microsoft.com/office/drawing/2014/main" id="{E16A6E27-E54A-E446-B962-C36349DA7534}"/>
              </a:ext>
            </a:extLst>
          </p:cNvPr>
          <p:cNvSpPr>
            <a:spLocks noGrp="1" noChangeArrowheads="1"/>
          </p:cNvSpPr>
          <p:nvPr>
            <p:ph sz="quarter" idx="1"/>
          </p:nvPr>
        </p:nvSpPr>
        <p:spPr>
          <a:xfrm>
            <a:off x="457200" y="1981200"/>
            <a:ext cx="8229600" cy="4149725"/>
          </a:xfrm>
        </p:spPr>
        <p:txBody>
          <a:bodyPr/>
          <a:lstStyle/>
          <a:p>
            <a:r>
              <a:rPr lang="en-US" altLang="en-US" sz="2600" dirty="0"/>
              <a:t>Prepare your material so that it tells a story logically</a:t>
            </a:r>
          </a:p>
          <a:p>
            <a:r>
              <a:rPr lang="en-US" altLang="en-US" sz="2600" dirty="0"/>
              <a:t>Use examples, anecdotes, and significant details</a:t>
            </a:r>
          </a:p>
          <a:p>
            <a:r>
              <a:rPr lang="en-US" altLang="en-US" sz="2600" dirty="0"/>
              <a:t>Create continuity so that your slides flow smoothly</a:t>
            </a:r>
          </a:p>
          <a:p>
            <a:pPr lvl="1"/>
            <a:r>
              <a:rPr lang="en-US" altLang="en-US" sz="2000" dirty="0"/>
              <a:t>Guide the audience through your story</a:t>
            </a:r>
          </a:p>
          <a:p>
            <a:pPr lvl="1"/>
            <a:r>
              <a:rPr lang="en-US" altLang="en-US" sz="2000" dirty="0"/>
              <a:t>Your last point on one slide can anticipate the next slide</a:t>
            </a:r>
          </a:p>
        </p:txBody>
      </p:sp>
      <p:sp>
        <p:nvSpPr>
          <p:cNvPr id="30724" name="Rectangle 4">
            <a:extLst>
              <a:ext uri="{FF2B5EF4-FFF2-40B4-BE49-F238E27FC236}">
                <a16:creationId xmlns:a16="http://schemas.microsoft.com/office/drawing/2014/main" id="{9E7584D8-E464-3942-9BE2-D8AA4C152CD9}"/>
              </a:ext>
            </a:extLst>
          </p:cNvPr>
          <p:cNvSpPr>
            <a:spLocks noChangeArrowheads="1"/>
          </p:cNvSpPr>
          <p:nvPr/>
        </p:nvSpPr>
        <p:spPr bwMode="auto">
          <a:xfrm>
            <a:off x="5205413" y="6243638"/>
            <a:ext cx="3481387" cy="274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200">
                <a:latin typeface="Times New Roman" panose="02020603050405020304" pitchFamily="18" charset="0"/>
              </a:rPr>
              <a:t>http://www.cgd.ucar.edu/cms/agu/scientific_talk.html</a:t>
            </a:r>
          </a:p>
        </p:txBody>
      </p:sp>
      <p:pic>
        <p:nvPicPr>
          <p:cNvPr id="30727" name="Picture 7">
            <a:extLst>
              <a:ext uri="{FF2B5EF4-FFF2-40B4-BE49-F238E27FC236}">
                <a16:creationId xmlns:a16="http://schemas.microsoft.com/office/drawing/2014/main" id="{1979AF4F-922A-CB42-A19E-E609DD9DB6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2225" y="304800"/>
            <a:ext cx="2314575" cy="167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956120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Shape 104449">
            <a:extLst>
              <a:ext uri="{FF2B5EF4-FFF2-40B4-BE49-F238E27FC236}">
                <a16:creationId xmlns:a16="http://schemas.microsoft.com/office/drawing/2014/main" id="{DA7B9AC9-5C8D-704B-9352-7A9E7BC73344}"/>
              </a:ext>
            </a:extLst>
          </p:cNvPr>
          <p:cNvSpPr>
            <a:spLocks noGrp="1" noChangeArrowheads="1"/>
          </p:cNvSpPr>
          <p:nvPr>
            <p:ph type="title"/>
          </p:nvPr>
        </p:nvSpPr>
        <p:spPr/>
        <p:txBody>
          <a:bodyPr anchor="b">
            <a:normAutofit fontScale="90000"/>
          </a:bodyPr>
          <a:lstStyle/>
          <a:p>
            <a:pPr marL="0" indent="0" defTabSz="914400" eaLnBrk="1" hangingPunct="1"/>
            <a:r>
              <a:rPr lang="en-US" altLang="en-US" sz="4000" dirty="0"/>
              <a:t>What to put in</a:t>
            </a:r>
            <a:endParaRPr lang="en-GB" altLang="en-US" sz="4000" dirty="0"/>
          </a:p>
        </p:txBody>
      </p:sp>
      <p:pic>
        <p:nvPicPr>
          <p:cNvPr id="11267" name="Rectangle 104451">
            <a:extLst>
              <a:ext uri="{FF2B5EF4-FFF2-40B4-BE49-F238E27FC236}">
                <a16:creationId xmlns:a16="http://schemas.microsoft.com/office/drawing/2014/main" id="{79C9C5C1-CB8C-6149-833A-FE4C39EAC7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90813" y="1671638"/>
            <a:ext cx="3762375" cy="3514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hape 105473">
            <a:extLst>
              <a:ext uri="{FF2B5EF4-FFF2-40B4-BE49-F238E27FC236}">
                <a16:creationId xmlns:a16="http://schemas.microsoft.com/office/drawing/2014/main" id="{CC2728FC-A8B5-0448-A148-9BA25FA26FA4}"/>
              </a:ext>
            </a:extLst>
          </p:cNvPr>
          <p:cNvSpPr>
            <a:spLocks noGrp="1" noChangeArrowheads="1"/>
          </p:cNvSpPr>
          <p:nvPr>
            <p:ph type="title"/>
          </p:nvPr>
        </p:nvSpPr>
        <p:spPr/>
        <p:txBody>
          <a:bodyPr anchor="b">
            <a:normAutofit fontScale="90000"/>
          </a:bodyPr>
          <a:lstStyle/>
          <a:p>
            <a:pPr marL="0" indent="0" defTabSz="914400" eaLnBrk="1" hangingPunct="1"/>
            <a:r>
              <a:rPr lang="en-US" altLang="en-US" sz="4000" dirty="0"/>
              <a:t>What to put in</a:t>
            </a:r>
            <a:endParaRPr lang="en-GB" altLang="en-US" sz="4000" dirty="0"/>
          </a:p>
        </p:txBody>
      </p:sp>
      <p:sp>
        <p:nvSpPr>
          <p:cNvPr id="12291" name="TextBox 105475">
            <a:extLst>
              <a:ext uri="{FF2B5EF4-FFF2-40B4-BE49-F238E27FC236}">
                <a16:creationId xmlns:a16="http://schemas.microsoft.com/office/drawing/2014/main" id="{03F057BD-DCE3-AA49-8746-52483E810E81}"/>
              </a:ext>
            </a:extLst>
          </p:cNvPr>
          <p:cNvSpPr txBox="1">
            <a:spLocks noChangeArrowheads="1"/>
          </p:cNvSpPr>
          <p:nvPr/>
        </p:nvSpPr>
        <p:spPr bwMode="auto">
          <a:xfrm>
            <a:off x="539552" y="1844824"/>
            <a:ext cx="7992888" cy="243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858838" indent="-858838"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AutoNum type="arabicPeriod"/>
            </a:pPr>
            <a:r>
              <a:rPr lang="en-US" altLang="en-US" sz="4000" dirty="0"/>
              <a:t>Motivation (20%)</a:t>
            </a:r>
          </a:p>
          <a:p>
            <a:pPr eaLnBrk="1" hangingPunct="1">
              <a:buFont typeface="Wingdings" pitchFamily="2" charset="2"/>
              <a:buAutoNum type="arabicPeriod"/>
            </a:pPr>
            <a:r>
              <a:rPr lang="en-US" altLang="en-US" sz="4000" dirty="0"/>
              <a:t>Part of your key idea (70%)</a:t>
            </a:r>
          </a:p>
          <a:p>
            <a:pPr eaLnBrk="1" hangingPunct="1">
              <a:buFont typeface="Wingdings" pitchFamily="2" charset="2"/>
              <a:buAutoNum type="arabicPeriod"/>
            </a:pPr>
            <a:r>
              <a:rPr lang="en-US" altLang="en-US" sz="4000" dirty="0"/>
              <a:t>Impact 10%</a:t>
            </a:r>
            <a:endParaRPr lang="en-GB" altLang="en-US" sz="4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24709173-F265-0C42-A29E-42751251B079}"/>
              </a:ext>
            </a:extLst>
          </p:cNvPr>
          <p:cNvSpPr>
            <a:spLocks noGrp="1" noChangeArrowheads="1"/>
          </p:cNvSpPr>
          <p:nvPr>
            <p:ph type="title"/>
          </p:nvPr>
        </p:nvSpPr>
        <p:spPr>
          <a:xfrm>
            <a:off x="457200" y="-99392"/>
            <a:ext cx="7772400" cy="1143000"/>
          </a:xfrm>
          <a:noFill/>
          <a:ln/>
          <a:extLst>
            <a:ext uri="{91240B29-F687-4F45-9708-019B960494DF}">
              <a14:hiddenLine xmlns:a14="http://schemas.microsoft.com/office/drawing/2010/main" w="12700">
                <a:solidFill>
                  <a:schemeClr val="tx1"/>
                </a:solidFill>
                <a:miter lim="800000"/>
                <a:headEnd/>
                <a:tailEnd/>
              </a14:hiddenLine>
            </a:ext>
          </a:extLst>
        </p:spPr>
        <p:txBody>
          <a:bodyPr lIns="90488" tIns="44450" rIns="90488" bIns="44450" anchor="ctr">
            <a:normAutofit/>
          </a:bodyPr>
          <a:lstStyle/>
          <a:p>
            <a:pPr algn="ctr"/>
            <a:r>
              <a:rPr lang="en-US" altLang="en-US" sz="4400" dirty="0">
                <a:solidFill>
                  <a:schemeClr val="tx1"/>
                </a:solidFill>
              </a:rPr>
              <a:t>Structure</a:t>
            </a:r>
          </a:p>
        </p:txBody>
      </p:sp>
      <p:sp>
        <p:nvSpPr>
          <p:cNvPr id="8195" name="Rectangle 3">
            <a:extLst>
              <a:ext uri="{FF2B5EF4-FFF2-40B4-BE49-F238E27FC236}">
                <a16:creationId xmlns:a16="http://schemas.microsoft.com/office/drawing/2014/main" id="{9FF0A9C5-9867-054F-B63D-D53CC30BDEB2}"/>
              </a:ext>
            </a:extLst>
          </p:cNvPr>
          <p:cNvSpPr>
            <a:spLocks noGrp="1" noChangeArrowheads="1"/>
          </p:cNvSpPr>
          <p:nvPr>
            <p:ph sz="quarter" idx="1"/>
          </p:nvPr>
        </p:nvSpPr>
        <p:spPr>
          <a:xfrm>
            <a:off x="0" y="864568"/>
            <a:ext cx="6948264" cy="4114800"/>
          </a:xfrm>
          <a:noFill/>
          <a:ln/>
          <a:extLst>
            <a:ext uri="{91240B29-F687-4F45-9708-019B960494DF}">
              <a14:hiddenLine xmlns:a14="http://schemas.microsoft.com/office/drawing/2010/main" w="12700">
                <a:solidFill>
                  <a:schemeClr val="tx1"/>
                </a:solidFill>
                <a:miter lim="800000"/>
                <a:headEnd/>
                <a:tailEnd/>
              </a14:hiddenLine>
            </a:ext>
          </a:extLst>
        </p:spPr>
        <p:txBody>
          <a:bodyPr lIns="90488" tIns="44450" rIns="90488" bIns="44450"/>
          <a:lstStyle/>
          <a:p>
            <a:r>
              <a:rPr lang="en-US" altLang="en-US" sz="3600" dirty="0"/>
              <a:t>Basic rule</a:t>
            </a:r>
            <a:endParaRPr lang="en-US" altLang="en-US" sz="4400" dirty="0"/>
          </a:p>
          <a:p>
            <a:pPr lvl="1"/>
            <a:r>
              <a:rPr lang="en-US" altLang="en-US" sz="3200" dirty="0"/>
              <a:t>Say what you are going to say</a:t>
            </a:r>
          </a:p>
          <a:p>
            <a:pPr lvl="2"/>
            <a:r>
              <a:rPr lang="en-US" altLang="en-US" sz="3200" dirty="0"/>
              <a:t>1-3 main points in the Motivation</a:t>
            </a:r>
          </a:p>
          <a:p>
            <a:pPr lvl="1"/>
            <a:r>
              <a:rPr lang="en-US" altLang="en-US" sz="3200" dirty="0"/>
              <a:t>Say it</a:t>
            </a:r>
          </a:p>
          <a:p>
            <a:pPr lvl="2"/>
            <a:r>
              <a:rPr lang="en-US" altLang="en-US" sz="3200" dirty="0"/>
              <a:t>Give the talk’s key ideas</a:t>
            </a:r>
          </a:p>
          <a:p>
            <a:pPr lvl="1"/>
            <a:r>
              <a:rPr lang="en-US" altLang="en-US" sz="3200" dirty="0"/>
              <a:t>Then say what is the impact of what you said</a:t>
            </a:r>
          </a:p>
          <a:p>
            <a:pPr lvl="1"/>
            <a:r>
              <a:rPr lang="en-US" altLang="en-US" sz="3200" dirty="0"/>
              <a:t>Don’t try to build suspense and then unveil a surprise ending</a:t>
            </a:r>
          </a:p>
        </p:txBody>
      </p:sp>
      <p:sp>
        <p:nvSpPr>
          <p:cNvPr id="8198" name="Rectangle 6">
            <a:extLst>
              <a:ext uri="{FF2B5EF4-FFF2-40B4-BE49-F238E27FC236}">
                <a16:creationId xmlns:a16="http://schemas.microsoft.com/office/drawing/2014/main" id="{9CA19813-BE4D-9743-B740-540EDA89A71D}"/>
              </a:ext>
            </a:extLst>
          </p:cNvPr>
          <p:cNvSpPr>
            <a:spLocks noChangeArrowheads="1"/>
          </p:cNvSpPr>
          <p:nvPr/>
        </p:nvSpPr>
        <p:spPr bwMode="auto">
          <a:xfrm>
            <a:off x="5940152" y="6007555"/>
            <a:ext cx="3124200"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r>
              <a:rPr lang="en-US" altLang="en-US" sz="1050" dirty="0"/>
              <a:t>http://</a:t>
            </a:r>
            <a:r>
              <a:rPr lang="en-US" altLang="en-US" sz="1050" dirty="0" err="1"/>
              <a:t>www.safetyoffice.uwaterloo.ca</a:t>
            </a:r>
            <a:r>
              <a:rPr lang="en-US" altLang="en-US" sz="1050" dirty="0"/>
              <a:t>/</a:t>
            </a:r>
            <a:r>
              <a:rPr lang="en-US" altLang="en-US" sz="1050" dirty="0" err="1"/>
              <a:t>hspm</a:t>
            </a:r>
            <a:r>
              <a:rPr lang="en-US" altLang="en-US" sz="1050" dirty="0"/>
              <a:t>/tools/images/</a:t>
            </a:r>
            <a:r>
              <a:rPr lang="en-US" altLang="en-US" sz="1050" dirty="0" err="1"/>
              <a:t>scaffold_stair.png</a:t>
            </a:r>
            <a:endParaRPr lang="en-US" altLang="en-US" sz="1050" dirty="0"/>
          </a:p>
        </p:txBody>
      </p:sp>
      <p:pic>
        <p:nvPicPr>
          <p:cNvPr id="8199" name="Picture 7">
            <a:extLst>
              <a:ext uri="{FF2B5EF4-FFF2-40B4-BE49-F238E27FC236}">
                <a16:creationId xmlns:a16="http://schemas.microsoft.com/office/drawing/2014/main" id="{B5A846F8-0B66-2C4A-95A8-D3CCB36ED7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6824" y="1878869"/>
            <a:ext cx="2022376" cy="39130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29726878"/>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hape 113665">
            <a:extLst>
              <a:ext uri="{FF2B5EF4-FFF2-40B4-BE49-F238E27FC236}">
                <a16:creationId xmlns:a16="http://schemas.microsoft.com/office/drawing/2014/main" id="{06834BF9-BA14-BE4B-BB8E-800316385404}"/>
              </a:ext>
            </a:extLst>
          </p:cNvPr>
          <p:cNvSpPr>
            <a:spLocks noGrp="1" noChangeArrowheads="1"/>
          </p:cNvSpPr>
          <p:nvPr>
            <p:ph type="title"/>
          </p:nvPr>
        </p:nvSpPr>
        <p:spPr>
          <a:xfrm>
            <a:off x="304800" y="152402"/>
            <a:ext cx="8534400" cy="828326"/>
          </a:xfrm>
        </p:spPr>
        <p:txBody>
          <a:bodyPr anchor="b">
            <a:normAutofit/>
          </a:bodyPr>
          <a:lstStyle/>
          <a:p>
            <a:pPr marL="0" indent="0" defTabSz="914400" eaLnBrk="1" hangingPunct="1"/>
            <a:r>
              <a:rPr lang="en-US" altLang="en-US" sz="4800" dirty="0"/>
              <a:t>Motivation</a:t>
            </a:r>
            <a:endParaRPr lang="en-GB" altLang="en-US" sz="4800" dirty="0"/>
          </a:p>
        </p:txBody>
      </p:sp>
      <p:sp>
        <p:nvSpPr>
          <p:cNvPr id="13315" name="TextBox 113666">
            <a:extLst>
              <a:ext uri="{FF2B5EF4-FFF2-40B4-BE49-F238E27FC236}">
                <a16:creationId xmlns:a16="http://schemas.microsoft.com/office/drawing/2014/main" id="{1ED90642-3884-CE46-AF0A-04D9F3509474}"/>
              </a:ext>
            </a:extLst>
          </p:cNvPr>
          <p:cNvSpPr txBox="1">
            <a:spLocks noChangeArrowheads="1"/>
          </p:cNvSpPr>
          <p:nvPr/>
        </p:nvSpPr>
        <p:spPr bwMode="auto">
          <a:xfrm>
            <a:off x="857250" y="3714750"/>
            <a:ext cx="7219950" cy="253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Tx/>
              <a:buNone/>
            </a:pPr>
            <a:r>
              <a:rPr lang="en-US" altLang="en-US"/>
              <a:t>They are thinking...</a:t>
            </a:r>
          </a:p>
          <a:p>
            <a:pPr eaLnBrk="1" hangingPunct="1"/>
            <a:r>
              <a:rPr lang="en-US" altLang="en-US"/>
              <a:t>Why should I tune into this talk?</a:t>
            </a:r>
          </a:p>
          <a:p>
            <a:pPr eaLnBrk="1" hangingPunct="1"/>
            <a:r>
              <a:rPr lang="en-US" altLang="en-US"/>
              <a:t>What is the problem?</a:t>
            </a:r>
          </a:p>
          <a:p>
            <a:pPr eaLnBrk="1" hangingPunct="1"/>
            <a:r>
              <a:rPr lang="en-US" altLang="en-US"/>
              <a:t>Why is it an interesting problem?</a:t>
            </a:r>
          </a:p>
          <a:p>
            <a:pPr eaLnBrk="1" hangingPunct="1"/>
            <a:r>
              <a:rPr lang="en-US" altLang="en-US"/>
              <a:t>Does this talk describe a worthwhile advance?</a:t>
            </a:r>
          </a:p>
        </p:txBody>
      </p:sp>
      <p:sp>
        <p:nvSpPr>
          <p:cNvPr id="13316" name="Rounded Rectangle 4">
            <a:extLst>
              <a:ext uri="{FF2B5EF4-FFF2-40B4-BE49-F238E27FC236}">
                <a16:creationId xmlns:a16="http://schemas.microsoft.com/office/drawing/2014/main" id="{9CE77969-B89C-6948-9A33-AA2E21BDCFA7}"/>
              </a:ext>
            </a:extLst>
          </p:cNvPr>
          <p:cNvSpPr>
            <a:spLocks noChangeArrowheads="1"/>
          </p:cNvSpPr>
          <p:nvPr/>
        </p:nvSpPr>
        <p:spPr bwMode="auto">
          <a:xfrm>
            <a:off x="1750218" y="1196752"/>
            <a:ext cx="5643563" cy="2411266"/>
          </a:xfrm>
          <a:prstGeom prst="roundRect">
            <a:avLst>
              <a:gd name="adj" fmla="val 30648"/>
            </a:avLst>
          </a:prstGeom>
          <a:solidFill>
            <a:srgbClr val="D0B87D"/>
          </a:solidFill>
          <a:ln>
            <a:noFill/>
          </a:ln>
        </p:spPr>
        <p:txBody>
          <a:bodyPr>
            <a:spAutoFit/>
          </a:bodyPr>
          <a:lstStyle>
            <a:lvl1pPr marL="457200" indent="-4572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buClrTx/>
              <a:buFontTx/>
              <a:buNone/>
            </a:pPr>
            <a:r>
              <a:rPr lang="en-US" altLang="en-US" sz="2800" b="1" i="1" dirty="0">
                <a:solidFill>
                  <a:srgbClr val="FF0000"/>
                </a:solidFill>
              </a:rPr>
              <a:t>You have 15 seconds for they judge and 2 minutes </a:t>
            </a:r>
          </a:p>
          <a:p>
            <a:pPr algn="ctr" eaLnBrk="1" hangingPunct="1">
              <a:buClrTx/>
              <a:buFontTx/>
              <a:buNone/>
            </a:pPr>
            <a:r>
              <a:rPr lang="en-US" altLang="en-US" sz="2800" i="1" dirty="0"/>
              <a:t>to engage your audience before they start to doze</a:t>
            </a:r>
            <a:endParaRPr lang="en-US" altLang="en-US" sz="2800" dirty="0">
              <a:solidFill>
                <a:srgbClr val="000000"/>
              </a:solidFill>
              <a:latin typeface="Arial" panose="020B06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a:extLst>
              <a:ext uri="{FF2B5EF4-FFF2-40B4-BE49-F238E27FC236}">
                <a16:creationId xmlns:a16="http://schemas.microsoft.com/office/drawing/2014/main" id="{27A5B796-1C0B-1544-8943-4306A5FDE51A}"/>
              </a:ext>
            </a:extLst>
          </p:cNvPr>
          <p:cNvSpPr>
            <a:spLocks noGrp="1" noChangeArrowheads="1"/>
          </p:cNvSpPr>
          <p:nvPr>
            <p:ph type="title" idx="4294967295"/>
          </p:nvPr>
        </p:nvSpPr>
        <p:spPr>
          <a:xfrm>
            <a:off x="838200" y="476672"/>
            <a:ext cx="7315200" cy="5562600"/>
          </a:xfrm>
        </p:spPr>
        <p:txBody>
          <a:bodyPr wrap="square" lIns="91440" tIns="45720" rIns="91440" bIns="45720" numCol="1" anchor="t" anchorCtr="0" compatLnSpc="1">
            <a:prstTxWarp prst="textNoShape">
              <a:avLst/>
            </a:prstTxWarp>
          </a:bodyPr>
          <a:lstStyle/>
          <a:p>
            <a:pPr eaLnBrk="1" hangingPunct="1">
              <a:defRPr/>
            </a:pPr>
            <a:r>
              <a:rPr lang="en-US" sz="3600" cap="none" dirty="0">
                <a:effectLst>
                  <a:outerShdw blurRad="38100" dist="38100" dir="2700000" algn="tl">
                    <a:srgbClr val="DDDDDD"/>
                  </a:outerShdw>
                </a:effectLst>
                <a:latin typeface="Comic Sans MS" charset="0"/>
                <a:ea typeface="ＭＳ Ｐゴシック" charset="0"/>
                <a:cs typeface="Comic Sans MS" charset="0"/>
              </a:rPr>
              <a:t>The Motivation should end with a 1-sentence story. </a:t>
            </a:r>
            <a:br>
              <a:rPr lang="en-US" sz="2800" cap="none" dirty="0">
                <a:effectLst>
                  <a:outerShdw blurRad="38100" dist="38100" dir="2700000" algn="tl">
                    <a:srgbClr val="DDDDDD"/>
                  </a:outerShdw>
                </a:effectLst>
                <a:latin typeface="Comic Sans MS" charset="0"/>
                <a:ea typeface="ＭＳ Ｐゴシック" charset="0"/>
                <a:cs typeface="Comic Sans MS" charset="0"/>
              </a:rPr>
            </a:br>
            <a:br>
              <a:rPr lang="en-US" sz="2800" cap="none" dirty="0">
                <a:effectLst>
                  <a:outerShdw blurRad="38100" dist="38100" dir="2700000" algn="tl">
                    <a:srgbClr val="DDDDDD"/>
                  </a:outerShdw>
                </a:effectLst>
                <a:latin typeface="Comic Sans MS" charset="0"/>
                <a:ea typeface="ＭＳ Ｐゴシック" charset="0"/>
                <a:cs typeface="Comic Sans MS" charset="0"/>
              </a:rPr>
            </a:br>
            <a:r>
              <a:rPr lang="en-US" sz="2800" cap="none" dirty="0">
                <a:effectLst>
                  <a:outerShdw blurRad="38100" dist="38100" dir="2700000" algn="tl">
                    <a:srgbClr val="DDDDDD"/>
                  </a:outerShdw>
                </a:effectLst>
                <a:latin typeface="Comic Sans MS" charset="0"/>
                <a:ea typeface="ＭＳ Ｐゴシック" charset="0"/>
                <a:cs typeface="Comic Sans MS" charset="0"/>
              </a:rPr>
              <a:t>THE </a:t>
            </a:r>
            <a:r>
              <a:rPr lang="en-US" cap="none" dirty="0">
                <a:solidFill>
                  <a:srgbClr val="F41602"/>
                </a:solidFill>
                <a:effectLst>
                  <a:outerShdw blurRad="38100" dist="38100" dir="2700000" algn="tl">
                    <a:srgbClr val="DDDDDD"/>
                  </a:outerShdw>
                </a:effectLst>
                <a:latin typeface="Comic Sans MS" charset="0"/>
                <a:ea typeface="ＭＳ Ｐゴシック" charset="0"/>
                <a:cs typeface="Comic Sans MS" charset="0"/>
              </a:rPr>
              <a:t>BARE BONES </a:t>
            </a:r>
            <a:r>
              <a:rPr lang="en-US" sz="2800" cap="none" dirty="0">
                <a:effectLst>
                  <a:outerShdw blurRad="38100" dist="38100" dir="2700000" algn="tl">
                    <a:srgbClr val="DDDDDD"/>
                  </a:outerShdw>
                </a:effectLst>
                <a:latin typeface="Comic Sans MS" charset="0"/>
                <a:ea typeface="ＭＳ Ｐゴシック" charset="0"/>
                <a:cs typeface="Comic Sans MS" charset="0"/>
              </a:rPr>
              <a:t>VERSION OF THE </a:t>
            </a:r>
            <a:br>
              <a:rPr lang="en-US" sz="3600" cap="none" dirty="0">
                <a:effectLst>
                  <a:outerShdw blurRad="38100" dist="38100" dir="2700000" algn="tl">
                    <a:srgbClr val="DDDDDD"/>
                  </a:outerShdw>
                </a:effectLst>
                <a:latin typeface="Comic Sans MS" charset="0"/>
                <a:ea typeface="ＭＳ Ｐゴシック" charset="0"/>
                <a:cs typeface="Comic Sans MS" charset="0"/>
              </a:rPr>
            </a:br>
            <a:r>
              <a:rPr lang="en-US" sz="3600" cap="none" dirty="0">
                <a:solidFill>
                  <a:srgbClr val="F41602"/>
                </a:solidFill>
                <a:effectLst>
                  <a:outerShdw blurRad="38100" dist="38100" dir="2700000" algn="tl">
                    <a:srgbClr val="DDDDDD"/>
                  </a:outerShdw>
                </a:effectLst>
                <a:latin typeface="Comic Sans MS" charset="0"/>
                <a:ea typeface="ＭＳ Ｐゴシック" charset="0"/>
                <a:cs typeface="Comic Sans MS" charset="0"/>
              </a:rPr>
              <a:t>E</a:t>
            </a:r>
            <a:r>
              <a:rPr lang="en-US" cap="none" dirty="0">
                <a:effectLst>
                  <a:outerShdw blurRad="38100" dist="38100" dir="2700000" algn="tl">
                    <a:srgbClr val="DDDDDD"/>
                  </a:outerShdw>
                </a:effectLst>
                <a:latin typeface="Comic Sans MS" charset="0"/>
                <a:ea typeface="ＭＳ Ｐゴシック" charset="0"/>
                <a:cs typeface="Comic Sans MS" charset="0"/>
              </a:rPr>
              <a:t>IGHT</a:t>
            </a:r>
            <a:r>
              <a:rPr lang="en-US" sz="3600" cap="none" dirty="0">
                <a:effectLst>
                  <a:outerShdw blurRad="38100" dist="38100" dir="2700000" algn="tl">
                    <a:srgbClr val="DDDDDD"/>
                  </a:outerShdw>
                </a:effectLst>
                <a:latin typeface="Comic Sans MS" charset="0"/>
                <a:ea typeface="ＭＳ Ｐゴシック" charset="0"/>
                <a:cs typeface="Comic Sans MS" charset="0"/>
              </a:rPr>
              <a:t> </a:t>
            </a:r>
            <a:r>
              <a:rPr lang="en-US" sz="3600" cap="none" dirty="0">
                <a:solidFill>
                  <a:srgbClr val="F41602"/>
                </a:solidFill>
                <a:effectLst>
                  <a:outerShdw blurRad="38100" dist="38100" dir="2700000" algn="tl">
                    <a:srgbClr val="DDDDDD"/>
                  </a:outerShdw>
                </a:effectLst>
                <a:latin typeface="Comic Sans MS" charset="0"/>
                <a:ea typeface="ＭＳ Ｐゴシック" charset="0"/>
                <a:cs typeface="Comic Sans MS" charset="0"/>
              </a:rPr>
              <a:t>E</a:t>
            </a:r>
            <a:r>
              <a:rPr lang="en-US" cap="none" dirty="0">
                <a:effectLst>
                  <a:outerShdw blurRad="38100" dist="38100" dir="2700000" algn="tl">
                    <a:srgbClr val="DDDDDD"/>
                  </a:outerShdw>
                </a:effectLst>
                <a:latin typeface="Comic Sans MS" charset="0"/>
                <a:ea typeface="ＭＳ Ｐゴシック" charset="0"/>
                <a:cs typeface="Comic Sans MS" charset="0"/>
              </a:rPr>
              <a:t>SSENTIAL</a:t>
            </a:r>
            <a:r>
              <a:rPr lang="en-US" sz="3600" cap="none" dirty="0">
                <a:effectLst>
                  <a:outerShdw blurRad="38100" dist="38100" dir="2700000" algn="tl">
                    <a:srgbClr val="DDDDDD"/>
                  </a:outerShdw>
                </a:effectLst>
                <a:latin typeface="Comic Sans MS" charset="0"/>
                <a:ea typeface="ＭＳ Ｐゴシック" charset="0"/>
                <a:cs typeface="Comic Sans MS" charset="0"/>
              </a:rPr>
              <a:t> </a:t>
            </a:r>
            <a:r>
              <a:rPr lang="en-US" sz="3600" cap="none" dirty="0">
                <a:solidFill>
                  <a:srgbClr val="F41602"/>
                </a:solidFill>
                <a:effectLst>
                  <a:outerShdw blurRad="38100" dist="38100" dir="2700000" algn="tl">
                    <a:srgbClr val="DDDDDD"/>
                  </a:outerShdw>
                </a:effectLst>
                <a:latin typeface="Comic Sans MS" charset="0"/>
                <a:ea typeface="ＭＳ Ｐゴシック" charset="0"/>
                <a:cs typeface="Comic Sans MS" charset="0"/>
              </a:rPr>
              <a:t>E</a:t>
            </a:r>
            <a:r>
              <a:rPr lang="en-US" cap="none" dirty="0">
                <a:effectLst>
                  <a:outerShdw blurRad="38100" dist="38100" dir="2700000" algn="tl">
                    <a:srgbClr val="DDDDDD"/>
                  </a:outerShdw>
                </a:effectLst>
                <a:latin typeface="Comic Sans MS" charset="0"/>
                <a:ea typeface="ＭＳ Ｐゴシック" charset="0"/>
                <a:cs typeface="Comic Sans MS" charset="0"/>
              </a:rPr>
              <a:t>LEMENTS</a:t>
            </a:r>
            <a:br>
              <a:rPr lang="en-US" sz="3600" cap="none" dirty="0">
                <a:effectLst>
                  <a:outerShdw blurRad="38100" dist="38100" dir="2700000" algn="tl">
                    <a:srgbClr val="DDDDDD"/>
                  </a:outerShdw>
                </a:effectLst>
                <a:latin typeface="Comic Sans MS" charset="0"/>
                <a:ea typeface="ＭＳ Ｐゴシック" charset="0"/>
                <a:cs typeface="Comic Sans MS" charset="0"/>
              </a:rPr>
            </a:br>
            <a:br>
              <a:rPr lang="en-US" sz="1000" cap="none" dirty="0">
                <a:effectLst>
                  <a:outerShdw blurRad="38100" dist="38100" dir="2700000" algn="tl">
                    <a:srgbClr val="DDDDDD"/>
                  </a:outerShdw>
                </a:effectLst>
                <a:latin typeface="Comic Sans MS" charset="0"/>
                <a:ea typeface="ＭＳ Ｐゴシック" charset="0"/>
                <a:cs typeface="Comic Sans MS" charset="0"/>
              </a:rPr>
            </a:br>
            <a:br>
              <a:rPr lang="en-US" sz="3600" cap="none" dirty="0">
                <a:effectLst>
                  <a:outerShdw blurRad="38100" dist="38100" dir="2700000" algn="tl">
                    <a:srgbClr val="DDDDDD"/>
                  </a:outerShdw>
                </a:effectLst>
                <a:latin typeface="Comic Sans MS" charset="0"/>
                <a:ea typeface="ＭＳ Ｐゴシック" charset="0"/>
                <a:cs typeface="Comic Sans MS" charset="0"/>
              </a:rPr>
            </a:br>
            <a:r>
              <a:rPr lang="en-US" sz="2400" cap="none" dirty="0">
                <a:effectLst>
                  <a:outerShdw blurRad="38100" dist="38100" dir="2700000" algn="tl">
                    <a:srgbClr val="DDDDDD"/>
                  </a:outerShdw>
                </a:effectLst>
                <a:latin typeface="Comic Sans MS" charset="0"/>
                <a:ea typeface="ＭＳ Ｐゴシック" charset="0"/>
                <a:cs typeface="Comic Sans MS" charset="0"/>
              </a:rPr>
              <a:t>_______________ (CHARACTER)</a:t>
            </a:r>
            <a:br>
              <a:rPr lang="en-US" sz="2400" cap="none" dirty="0">
                <a:effectLst>
                  <a:outerShdw blurRad="38100" dist="38100" dir="2700000" algn="tl">
                    <a:srgbClr val="DDDDDD"/>
                  </a:outerShdw>
                </a:effectLst>
                <a:latin typeface="Comic Sans MS" charset="0"/>
                <a:ea typeface="ＭＳ Ｐゴシック" charset="0"/>
                <a:cs typeface="Comic Sans MS" charset="0"/>
              </a:rPr>
            </a:br>
            <a:r>
              <a:rPr lang="en-US" sz="2400" cap="none" dirty="0">
                <a:effectLst>
                  <a:outerShdw blurRad="38100" dist="38100" dir="2700000" algn="tl">
                    <a:srgbClr val="DDDDDD"/>
                  </a:outerShdw>
                </a:effectLst>
                <a:latin typeface="Comic Sans MS" charset="0"/>
                <a:ea typeface="ＭＳ Ｐゴシック" charset="0"/>
                <a:cs typeface="Comic Sans MS" charset="0"/>
              </a:rPr>
              <a:t>NEEDED _________________</a:t>
            </a:r>
            <a:br>
              <a:rPr lang="en-US" sz="2400" cap="none" dirty="0">
                <a:effectLst>
                  <a:outerShdw blurRad="38100" dist="38100" dir="2700000" algn="tl">
                    <a:srgbClr val="DDDDDD"/>
                  </a:outerShdw>
                </a:effectLst>
                <a:latin typeface="Comic Sans MS" charset="0"/>
                <a:ea typeface="ＭＳ Ｐゴシック" charset="0"/>
                <a:cs typeface="Comic Sans MS" charset="0"/>
              </a:rPr>
            </a:br>
            <a:r>
              <a:rPr lang="en-US" sz="2400" cap="none" dirty="0">
                <a:effectLst>
                  <a:outerShdw blurRad="38100" dist="38100" dir="2700000" algn="tl">
                    <a:srgbClr val="DDDDDD"/>
                  </a:outerShdw>
                </a:effectLst>
                <a:latin typeface="Comic Sans MS" charset="0"/>
                <a:ea typeface="ＭＳ Ｐゴシック" charset="0"/>
                <a:cs typeface="Comic Sans MS" charset="0"/>
              </a:rPr>
              <a:t>BECAUSE _________________</a:t>
            </a:r>
            <a:br>
              <a:rPr lang="en-US" sz="2400" cap="none" dirty="0">
                <a:effectLst>
                  <a:outerShdw blurRad="38100" dist="38100" dir="2700000" algn="tl">
                    <a:srgbClr val="DDDDDD"/>
                  </a:outerShdw>
                </a:effectLst>
                <a:latin typeface="Comic Sans MS" charset="0"/>
                <a:ea typeface="ＭＳ Ｐゴシック" charset="0"/>
                <a:cs typeface="Comic Sans MS" charset="0"/>
              </a:rPr>
            </a:br>
            <a:r>
              <a:rPr lang="en-US" sz="2400" cap="none" dirty="0">
                <a:effectLst>
                  <a:outerShdw blurRad="38100" dist="38100" dir="2700000" algn="tl">
                    <a:srgbClr val="DDDDDD"/>
                  </a:outerShdw>
                </a:effectLst>
                <a:latin typeface="Comic Sans MS" charset="0"/>
                <a:ea typeface="ＭＳ Ｐゴシック" charset="0"/>
                <a:cs typeface="Comic Sans MS" charset="0"/>
              </a:rPr>
              <a:t>BUT _____________________</a:t>
            </a:r>
            <a:br>
              <a:rPr lang="en-US" sz="2400" cap="none" dirty="0">
                <a:effectLst>
                  <a:outerShdw blurRad="38100" dist="38100" dir="2700000" algn="tl">
                    <a:srgbClr val="DDDDDD"/>
                  </a:outerShdw>
                </a:effectLst>
                <a:latin typeface="Comic Sans MS" charset="0"/>
                <a:ea typeface="ＭＳ Ｐゴシック" charset="0"/>
                <a:cs typeface="Comic Sans MS" charset="0"/>
              </a:rPr>
            </a:br>
            <a:r>
              <a:rPr lang="en-US" sz="2400" cap="none" dirty="0">
                <a:effectLst>
                  <a:outerShdw blurRad="38100" dist="38100" dir="2700000" algn="tl">
                    <a:srgbClr val="DDDDDD"/>
                  </a:outerShdw>
                </a:effectLst>
                <a:latin typeface="Comic Sans MS" charset="0"/>
                <a:ea typeface="ＭＳ Ｐゴシック" charset="0"/>
                <a:cs typeface="Comic Sans MS" charset="0"/>
              </a:rPr>
              <a:t>SO, _____________________</a:t>
            </a:r>
            <a:br>
              <a:rPr lang="en-US" sz="2400" cap="none" dirty="0">
                <a:effectLst>
                  <a:outerShdw blurRad="38100" dist="38100" dir="2700000" algn="tl">
                    <a:srgbClr val="DDDDDD"/>
                  </a:outerShdw>
                </a:effectLst>
                <a:latin typeface="Comic Sans MS" charset="0"/>
                <a:ea typeface="ＭＳ Ｐゴシック" charset="0"/>
                <a:cs typeface="Comic Sans MS" charset="0"/>
              </a:rPr>
            </a:br>
            <a:r>
              <a:rPr lang="en-US" sz="2400" cap="none" dirty="0">
                <a:effectLst>
                  <a:outerShdw blurRad="38100" dist="38100" dir="2700000" algn="tl">
                    <a:srgbClr val="DDDDDD"/>
                  </a:outerShdw>
                </a:effectLst>
                <a:latin typeface="Comic Sans MS" charset="0"/>
                <a:ea typeface="ＭＳ Ｐゴシック" charset="0"/>
                <a:cs typeface="Comic Sans MS" charset="0"/>
              </a:rPr>
              <a:t>FINALLY ___________________</a:t>
            </a:r>
            <a:endParaRPr lang="en-US" cap="none" dirty="0">
              <a:effectLst>
                <a:outerShdw blurRad="38100" dist="38100" dir="2700000" algn="tl">
                  <a:srgbClr val="DDDDDD"/>
                </a:outerShdw>
              </a:effectLst>
              <a:latin typeface="Comic Sans MS" charset="0"/>
              <a:ea typeface="ＭＳ Ｐゴシック" charset="0"/>
              <a:cs typeface="Comic Sans MS" charset="0"/>
            </a:endParaRPr>
          </a:p>
        </p:txBody>
      </p:sp>
    </p:spTree>
    <p:extLst>
      <p:ext uri="{BB962C8B-B14F-4D97-AF65-F5344CB8AC3E}">
        <p14:creationId xmlns:p14="http://schemas.microsoft.com/office/powerpoint/2010/main" val="1361531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hape 128001">
            <a:extLst>
              <a:ext uri="{FF2B5EF4-FFF2-40B4-BE49-F238E27FC236}">
                <a16:creationId xmlns:a16="http://schemas.microsoft.com/office/drawing/2014/main" id="{31DCF56D-A9A2-574B-9805-879CACAAE7AB}"/>
              </a:ext>
            </a:extLst>
          </p:cNvPr>
          <p:cNvSpPr>
            <a:spLocks noGrp="1" noChangeArrowheads="1"/>
          </p:cNvSpPr>
          <p:nvPr>
            <p:ph type="title"/>
          </p:nvPr>
        </p:nvSpPr>
        <p:spPr>
          <a:xfrm>
            <a:off x="304800" y="1"/>
            <a:ext cx="8534400" cy="896590"/>
          </a:xfrm>
        </p:spPr>
        <p:txBody>
          <a:bodyPr anchor="b">
            <a:normAutofit/>
          </a:bodyPr>
          <a:lstStyle/>
          <a:p>
            <a:pPr marL="0" indent="0" defTabSz="914400" eaLnBrk="1" hangingPunct="1"/>
            <a:r>
              <a:rPr lang="en-US" altLang="en-US" sz="4400" dirty="0"/>
              <a:t>Your key idea</a:t>
            </a:r>
            <a:endParaRPr lang="en-GB" altLang="en-US" sz="4400" dirty="0"/>
          </a:p>
        </p:txBody>
      </p:sp>
      <p:sp>
        <p:nvSpPr>
          <p:cNvPr id="15363" name="TextBox 128004">
            <a:extLst>
              <a:ext uri="{FF2B5EF4-FFF2-40B4-BE49-F238E27FC236}">
                <a16:creationId xmlns:a16="http://schemas.microsoft.com/office/drawing/2014/main" id="{6D0AA4C1-F5D6-E74F-9CD9-F1D7C9C01A24}"/>
              </a:ext>
            </a:extLst>
          </p:cNvPr>
          <p:cNvSpPr txBox="1">
            <a:spLocks noChangeArrowheads="1"/>
          </p:cNvSpPr>
          <p:nvPr/>
        </p:nvSpPr>
        <p:spPr bwMode="auto">
          <a:xfrm>
            <a:off x="467544" y="932525"/>
            <a:ext cx="8064896" cy="1077218"/>
          </a:xfrm>
          <a:prstGeom prst="rect">
            <a:avLst/>
          </a:prstGeom>
          <a:solidFill>
            <a:srgbClr val="D0B87D"/>
          </a:solidFill>
          <a:ln>
            <a:noFill/>
          </a:ln>
        </p:spPr>
        <p:txBody>
          <a:bodyPr wrap="squar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spcBef>
                <a:spcPct val="50000"/>
              </a:spcBef>
              <a:buClr>
                <a:schemeClr val="bg1"/>
              </a:buClr>
              <a:buFont typeface="Wingdings" pitchFamily="2" charset="2"/>
              <a:buNone/>
            </a:pPr>
            <a:r>
              <a:rPr lang="en-US" altLang="en-US" sz="3200" dirty="0"/>
              <a:t>If the audience remembers only one thing from your talk, what should it be?</a:t>
            </a:r>
            <a:endParaRPr lang="en-GB" altLang="en-US" sz="3200" dirty="0"/>
          </a:p>
        </p:txBody>
      </p:sp>
      <p:sp>
        <p:nvSpPr>
          <p:cNvPr id="15364" name="TextBox 128005">
            <a:extLst>
              <a:ext uri="{FF2B5EF4-FFF2-40B4-BE49-F238E27FC236}">
                <a16:creationId xmlns:a16="http://schemas.microsoft.com/office/drawing/2014/main" id="{476506DA-1D41-2548-B6DE-BD949B548490}"/>
              </a:ext>
            </a:extLst>
          </p:cNvPr>
          <p:cNvSpPr txBox="1">
            <a:spLocks noChangeArrowheads="1"/>
          </p:cNvSpPr>
          <p:nvPr/>
        </p:nvSpPr>
        <p:spPr bwMode="auto">
          <a:xfrm>
            <a:off x="251520" y="2099054"/>
            <a:ext cx="8568952" cy="34901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457200" indent="-4572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r>
              <a:rPr lang="en-US" altLang="en-US" dirty="0">
                <a:solidFill>
                  <a:schemeClr val="hlink"/>
                </a:solidFill>
              </a:rPr>
              <a:t>You must identify a key idea</a:t>
            </a:r>
            <a:r>
              <a:rPr lang="en-US" altLang="en-US" dirty="0"/>
              <a:t>. “What I did this summer” is Not Good.</a:t>
            </a:r>
          </a:p>
          <a:p>
            <a:r>
              <a:rPr lang="en-US" altLang="en-US" dirty="0">
                <a:solidFill>
                  <a:schemeClr val="hlink"/>
                </a:solidFill>
              </a:rPr>
              <a:t>Be specific</a:t>
            </a:r>
            <a:r>
              <a:rPr lang="en-US" altLang="en-US" dirty="0"/>
              <a:t>.  Don’t leave your audience to figure it out what is important for themselves.</a:t>
            </a:r>
          </a:p>
          <a:p>
            <a:r>
              <a:rPr lang="en-US" altLang="en-US" dirty="0">
                <a:solidFill>
                  <a:schemeClr val="hlink"/>
                </a:solidFill>
              </a:rPr>
              <a:t>Be absolutely specific</a:t>
            </a:r>
            <a:r>
              <a:rPr lang="en-US" altLang="en-US" dirty="0"/>
              <a:t>.  Say “If you remember nothing else, remember this.”  Or “The key idea is..”</a:t>
            </a:r>
          </a:p>
          <a:p>
            <a:r>
              <a:rPr lang="en-US" altLang="en-US" dirty="0">
                <a:solidFill>
                  <a:schemeClr val="hlink"/>
                </a:solidFill>
              </a:rPr>
              <a:t>Organize your talk around this specific goal</a:t>
            </a:r>
            <a:r>
              <a:rPr lang="en-US" altLang="en-US" dirty="0"/>
              <a:t>.  Ruthlessly prune material that is irrelevant to this goal.</a:t>
            </a:r>
          </a:p>
        </p:txBody>
      </p:sp>
      <p:pic>
        <p:nvPicPr>
          <p:cNvPr id="15365" name="Rectangle 128006">
            <a:extLst>
              <a:ext uri="{FF2B5EF4-FFF2-40B4-BE49-F238E27FC236}">
                <a16:creationId xmlns:a16="http://schemas.microsoft.com/office/drawing/2014/main" id="{06FF6222-53F8-3244-92CA-C253A9ECFF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0" y="5410200"/>
            <a:ext cx="1690688" cy="1277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hape 142337">
            <a:extLst>
              <a:ext uri="{FF2B5EF4-FFF2-40B4-BE49-F238E27FC236}">
                <a16:creationId xmlns:a16="http://schemas.microsoft.com/office/drawing/2014/main" id="{E8C97799-CA31-554E-A3A3-849110FB693C}"/>
              </a:ext>
            </a:extLst>
          </p:cNvPr>
          <p:cNvSpPr>
            <a:spLocks noGrp="1" noChangeArrowheads="1"/>
          </p:cNvSpPr>
          <p:nvPr>
            <p:ph type="title"/>
          </p:nvPr>
        </p:nvSpPr>
        <p:spPr/>
        <p:txBody>
          <a:bodyPr anchor="b">
            <a:normAutofit/>
          </a:bodyPr>
          <a:lstStyle/>
          <a:p>
            <a:pPr marL="0" indent="0" defTabSz="914400" eaLnBrk="1" hangingPunct="1"/>
            <a:r>
              <a:rPr lang="en-US" altLang="en-US" sz="3200" dirty="0"/>
              <a:t>Narrow, deep beats wide, shallow</a:t>
            </a:r>
            <a:endParaRPr lang="en-GB" altLang="en-US" sz="3200" dirty="0"/>
          </a:p>
        </p:txBody>
      </p:sp>
      <p:sp>
        <p:nvSpPr>
          <p:cNvPr id="16387" name="Rectangle 142338">
            <a:extLst>
              <a:ext uri="{FF2B5EF4-FFF2-40B4-BE49-F238E27FC236}">
                <a16:creationId xmlns:a16="http://schemas.microsoft.com/office/drawing/2014/main" id="{4FBA18C5-C06C-AA48-97F3-500FD3C354E5}"/>
              </a:ext>
            </a:extLst>
          </p:cNvPr>
          <p:cNvSpPr>
            <a:spLocks noChangeArrowheads="1"/>
          </p:cNvSpPr>
          <p:nvPr/>
        </p:nvSpPr>
        <p:spPr bwMode="auto">
          <a:xfrm>
            <a:off x="266328" y="2019300"/>
            <a:ext cx="7848600" cy="2819400"/>
          </a:xfrm>
          <a:prstGeom prst="rect">
            <a:avLst/>
          </a:prstGeom>
          <a:solidFill>
            <a:schemeClr val="bg1">
              <a:lumMod val="85000"/>
            </a:schemeClr>
          </a:solidFill>
          <a:ln w="19050" algn="ctr">
            <a:solidFill>
              <a:schemeClr val="tx1"/>
            </a:solidFill>
            <a:miter lim="800000"/>
            <a:headEnd/>
            <a:tailEnd/>
          </a:ln>
        </p:spPr>
        <p:txBody>
          <a:bodyPr anchor="ct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buClr>
                <a:schemeClr val="bg1"/>
              </a:buClr>
            </a:pPr>
            <a:endParaRPr lang="en-US" altLang="en-US"/>
          </a:p>
        </p:txBody>
      </p:sp>
      <p:sp>
        <p:nvSpPr>
          <p:cNvPr id="16388" name="Rectangle 142339">
            <a:extLst>
              <a:ext uri="{FF2B5EF4-FFF2-40B4-BE49-F238E27FC236}">
                <a16:creationId xmlns:a16="http://schemas.microsoft.com/office/drawing/2014/main" id="{4CBA93E8-7695-D04C-9EED-4FB729F71E74}"/>
              </a:ext>
            </a:extLst>
          </p:cNvPr>
          <p:cNvSpPr>
            <a:spLocks noChangeArrowheads="1"/>
          </p:cNvSpPr>
          <p:nvPr/>
        </p:nvSpPr>
        <p:spPr bwMode="auto">
          <a:xfrm>
            <a:off x="469528" y="2034175"/>
            <a:ext cx="2362200" cy="533400"/>
          </a:xfrm>
          <a:prstGeom prst="rect">
            <a:avLst/>
          </a:prstGeom>
          <a:solidFill>
            <a:srgbClr val="D0B87D"/>
          </a:solidFill>
          <a:ln>
            <a:noFill/>
          </a:ln>
        </p:spPr>
        <p:txBody>
          <a:bodyPr anchor="ctr">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spcBef>
                <a:spcPct val="0"/>
              </a:spcBef>
              <a:buClrTx/>
              <a:buFontTx/>
              <a:buNone/>
            </a:pPr>
            <a:endParaRPr lang="en-GB" altLang="en-US" sz="1800">
              <a:solidFill>
                <a:srgbClr val="000000"/>
              </a:solidFill>
              <a:latin typeface="Arial" panose="020B0604020202020204" pitchFamily="34" charset="0"/>
            </a:endParaRPr>
          </a:p>
        </p:txBody>
      </p:sp>
      <p:pic>
        <p:nvPicPr>
          <p:cNvPr id="16391" name="Rectangle 142342">
            <a:extLst>
              <a:ext uri="{FF2B5EF4-FFF2-40B4-BE49-F238E27FC236}">
                <a16:creationId xmlns:a16="http://schemas.microsoft.com/office/drawing/2014/main" id="{E4BC80F0-7BDA-5F4E-B462-2A73F8AA96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6928" y="1295400"/>
            <a:ext cx="78740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93" name="TextBox 142345">
            <a:extLst>
              <a:ext uri="{FF2B5EF4-FFF2-40B4-BE49-F238E27FC236}">
                <a16:creationId xmlns:a16="http://schemas.microsoft.com/office/drawing/2014/main" id="{4CC02FE2-C1B0-E245-87FC-41DA7A91A4A9}"/>
              </a:ext>
            </a:extLst>
          </p:cNvPr>
          <p:cNvSpPr txBox="1">
            <a:spLocks noChangeArrowheads="1"/>
          </p:cNvSpPr>
          <p:nvPr/>
        </p:nvSpPr>
        <p:spPr bwMode="auto">
          <a:xfrm>
            <a:off x="1561728" y="2673350"/>
            <a:ext cx="788988"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Clr>
                <a:schemeClr val="bg1"/>
              </a:buClr>
              <a:buFont typeface="Wingdings" pitchFamily="2" charset="2"/>
              <a:buNone/>
            </a:pPr>
            <a:r>
              <a:rPr lang="en-US" altLang="en-US" sz="3600"/>
              <a:t>No</a:t>
            </a:r>
            <a:endParaRPr lang="en-GB" altLang="en-US" sz="3600"/>
          </a:p>
        </p:txBody>
      </p:sp>
      <p:grpSp>
        <p:nvGrpSpPr>
          <p:cNvPr id="3" name="Group 2">
            <a:extLst>
              <a:ext uri="{FF2B5EF4-FFF2-40B4-BE49-F238E27FC236}">
                <a16:creationId xmlns:a16="http://schemas.microsoft.com/office/drawing/2014/main" id="{35AEBEEB-B8CF-854B-AC52-95A2FBD015C0}"/>
              </a:ext>
            </a:extLst>
          </p:cNvPr>
          <p:cNvGrpSpPr/>
          <p:nvPr/>
        </p:nvGrpSpPr>
        <p:grpSpPr>
          <a:xfrm>
            <a:off x="1738268" y="2029951"/>
            <a:ext cx="3685243" cy="2786524"/>
            <a:chOff x="1738268" y="2029951"/>
            <a:chExt cx="3685243" cy="2786524"/>
          </a:xfrm>
        </p:grpSpPr>
        <p:sp>
          <p:nvSpPr>
            <p:cNvPr id="16389" name="Rectangle 142340">
              <a:extLst>
                <a:ext uri="{FF2B5EF4-FFF2-40B4-BE49-F238E27FC236}">
                  <a16:creationId xmlns:a16="http://schemas.microsoft.com/office/drawing/2014/main" id="{B61BBCA1-9FA4-5E47-B350-68A1EF4FE1BE}"/>
                </a:ext>
              </a:extLst>
            </p:cNvPr>
            <p:cNvSpPr>
              <a:spLocks noChangeArrowheads="1"/>
            </p:cNvSpPr>
            <p:nvPr/>
          </p:nvSpPr>
          <p:spPr bwMode="auto">
            <a:xfrm>
              <a:off x="3923928" y="2057400"/>
              <a:ext cx="533400" cy="2743200"/>
            </a:xfrm>
            <a:prstGeom prst="rect">
              <a:avLst/>
            </a:prstGeom>
            <a:solidFill>
              <a:srgbClr val="D0B87D"/>
            </a:solidFill>
            <a:ln>
              <a:noFill/>
            </a:ln>
          </p:spPr>
          <p:txBody>
            <a:bodyPr anchor="ctr">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spcBef>
                  <a:spcPct val="0"/>
                </a:spcBef>
                <a:buClrTx/>
                <a:buFontTx/>
                <a:buNone/>
              </a:pPr>
              <a:endParaRPr lang="en-GB" altLang="en-US" sz="1800">
                <a:solidFill>
                  <a:srgbClr val="000000"/>
                </a:solidFill>
                <a:latin typeface="Arial" panose="020B0604020202020204" pitchFamily="34" charset="0"/>
              </a:endParaRPr>
            </a:p>
          </p:txBody>
        </p:sp>
        <p:sp>
          <p:nvSpPr>
            <p:cNvPr id="16390" name="Rectangle 142341">
              <a:extLst>
                <a:ext uri="{FF2B5EF4-FFF2-40B4-BE49-F238E27FC236}">
                  <a16:creationId xmlns:a16="http://schemas.microsoft.com/office/drawing/2014/main" id="{A7316D50-7A35-D748-873C-0EDFA857B32D}"/>
                </a:ext>
              </a:extLst>
            </p:cNvPr>
            <p:cNvSpPr>
              <a:spLocks noChangeArrowheads="1"/>
            </p:cNvSpPr>
            <p:nvPr/>
          </p:nvSpPr>
          <p:spPr bwMode="auto">
            <a:xfrm>
              <a:off x="3061311" y="2029951"/>
              <a:ext cx="2362200" cy="76200"/>
            </a:xfrm>
            <a:prstGeom prst="rect">
              <a:avLst/>
            </a:prstGeom>
            <a:solidFill>
              <a:srgbClr val="D0B87D"/>
            </a:solidFill>
            <a:ln>
              <a:noFill/>
            </a:ln>
          </p:spPr>
          <p:txBody>
            <a:bodyPr anchor="ctr">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spcBef>
                  <a:spcPct val="0"/>
                </a:spcBef>
                <a:buClrTx/>
                <a:buFontTx/>
                <a:buNone/>
              </a:pPr>
              <a:endParaRPr lang="en-GB" altLang="en-US" sz="1800">
                <a:solidFill>
                  <a:srgbClr val="000000"/>
                </a:solidFill>
                <a:latin typeface="Arial" panose="020B0604020202020204" pitchFamily="34" charset="0"/>
              </a:endParaRPr>
            </a:p>
          </p:txBody>
        </p:sp>
        <p:pic>
          <p:nvPicPr>
            <p:cNvPr id="16392" name="Rectangle 142343">
              <a:extLst>
                <a:ext uri="{FF2B5EF4-FFF2-40B4-BE49-F238E27FC236}">
                  <a16:creationId xmlns:a16="http://schemas.microsoft.com/office/drawing/2014/main" id="{BBBD3F62-DF55-8946-8A84-CB4A1EE2C9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85728" y="3597275"/>
              <a:ext cx="78740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94" name="TextBox 142346">
              <a:extLst>
                <a:ext uri="{FF2B5EF4-FFF2-40B4-BE49-F238E27FC236}">
                  <a16:creationId xmlns:a16="http://schemas.microsoft.com/office/drawing/2014/main" id="{081F3D37-A8AA-734E-8818-2A4845C89D5B}"/>
                </a:ext>
              </a:extLst>
            </p:cNvPr>
            <p:cNvSpPr txBox="1">
              <a:spLocks noChangeArrowheads="1"/>
            </p:cNvSpPr>
            <p:nvPr/>
          </p:nvSpPr>
          <p:spPr bwMode="auto">
            <a:xfrm>
              <a:off x="1738268" y="3942229"/>
              <a:ext cx="164019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Clr>
                  <a:schemeClr val="bg1"/>
                </a:buClr>
                <a:buFont typeface="Wingdings" pitchFamily="2" charset="2"/>
                <a:buNone/>
              </a:pPr>
              <a:r>
                <a:rPr lang="en-US" altLang="en-US" sz="3600" dirty="0"/>
                <a:t>Better</a:t>
              </a:r>
              <a:endParaRPr lang="en-GB" altLang="en-US" sz="3600" dirty="0"/>
            </a:p>
          </p:txBody>
        </p:sp>
      </p:grpSp>
      <p:sp>
        <p:nvSpPr>
          <p:cNvPr id="16395" name="TextBox 142347">
            <a:extLst>
              <a:ext uri="{FF2B5EF4-FFF2-40B4-BE49-F238E27FC236}">
                <a16:creationId xmlns:a16="http://schemas.microsoft.com/office/drawing/2014/main" id="{A0294F0A-8B4F-A444-AB1F-C2DDF2388E38}"/>
              </a:ext>
            </a:extLst>
          </p:cNvPr>
          <p:cNvSpPr txBox="1">
            <a:spLocks noChangeArrowheads="1"/>
          </p:cNvSpPr>
          <p:nvPr/>
        </p:nvSpPr>
        <p:spPr bwMode="auto">
          <a:xfrm>
            <a:off x="348728" y="4958105"/>
            <a:ext cx="8446543" cy="14957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Clr>
                <a:schemeClr val="bg1"/>
              </a:buClr>
            </a:pPr>
            <a:r>
              <a:rPr lang="en-US" altLang="en-US" dirty="0"/>
              <a:t>Avoid shallow overviews at all costs</a:t>
            </a:r>
          </a:p>
          <a:p>
            <a:pPr eaLnBrk="1" hangingPunct="1">
              <a:buClr>
                <a:schemeClr val="bg1"/>
              </a:buClr>
            </a:pPr>
            <a:r>
              <a:rPr lang="en-US" altLang="en-US" dirty="0"/>
              <a:t>Cut quickly to the chase:  the technical “meat”</a:t>
            </a:r>
          </a:p>
          <a:p>
            <a:pPr eaLnBrk="1" hangingPunct="1">
              <a:buClr>
                <a:schemeClr val="bg1"/>
              </a:buClr>
            </a:pPr>
            <a:r>
              <a:rPr lang="en-US" altLang="en-US" dirty="0"/>
              <a:t>Best is quick context, the meat, and broad impact at end</a:t>
            </a:r>
            <a:endParaRPr lang="en-GB" altLang="en-US" dirty="0"/>
          </a:p>
        </p:txBody>
      </p:sp>
      <p:grpSp>
        <p:nvGrpSpPr>
          <p:cNvPr id="4" name="Group 3">
            <a:extLst>
              <a:ext uri="{FF2B5EF4-FFF2-40B4-BE49-F238E27FC236}">
                <a16:creationId xmlns:a16="http://schemas.microsoft.com/office/drawing/2014/main" id="{0173BABF-C688-A749-9654-CD1B9DE62926}"/>
              </a:ext>
            </a:extLst>
          </p:cNvPr>
          <p:cNvGrpSpPr/>
          <p:nvPr/>
        </p:nvGrpSpPr>
        <p:grpSpPr>
          <a:xfrm>
            <a:off x="5568535" y="2053952"/>
            <a:ext cx="2753075" cy="2758699"/>
            <a:chOff x="5568535" y="2053952"/>
            <a:chExt cx="2753075" cy="2758699"/>
          </a:xfrm>
        </p:grpSpPr>
        <p:sp>
          <p:nvSpPr>
            <p:cNvPr id="2" name="Triangle 1">
              <a:extLst>
                <a:ext uri="{FF2B5EF4-FFF2-40B4-BE49-F238E27FC236}">
                  <a16:creationId xmlns:a16="http://schemas.microsoft.com/office/drawing/2014/main" id="{53BA84C7-85D0-DA4D-AA68-40528E1F7EBB}"/>
                </a:ext>
              </a:extLst>
            </p:cNvPr>
            <p:cNvSpPr/>
            <p:nvPr/>
          </p:nvSpPr>
          <p:spPr>
            <a:xfrm rot="10800000">
              <a:off x="6300192" y="2060848"/>
              <a:ext cx="1584176" cy="257572"/>
            </a:xfrm>
            <a:prstGeom prst="triangle">
              <a:avLst/>
            </a:prstGeom>
            <a:solidFill>
              <a:srgbClr val="D0B87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42340">
              <a:extLst>
                <a:ext uri="{FF2B5EF4-FFF2-40B4-BE49-F238E27FC236}">
                  <a16:creationId xmlns:a16="http://schemas.microsoft.com/office/drawing/2014/main" id="{87237196-825D-AE44-ADC1-B9ED9AE49E00}"/>
                </a:ext>
              </a:extLst>
            </p:cNvPr>
            <p:cNvSpPr>
              <a:spLocks noChangeArrowheads="1"/>
            </p:cNvSpPr>
            <p:nvPr/>
          </p:nvSpPr>
          <p:spPr bwMode="auto">
            <a:xfrm>
              <a:off x="6950958" y="2053952"/>
              <a:ext cx="357346" cy="2743200"/>
            </a:xfrm>
            <a:prstGeom prst="rect">
              <a:avLst/>
            </a:prstGeom>
            <a:solidFill>
              <a:srgbClr val="D0B87D"/>
            </a:solidFill>
            <a:ln>
              <a:noFill/>
            </a:ln>
          </p:spPr>
          <p:txBody>
            <a:bodyPr wrap="square" anchor="ctr">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spcBef>
                  <a:spcPct val="0"/>
                </a:spcBef>
                <a:buClrTx/>
                <a:buFontTx/>
                <a:buNone/>
              </a:pPr>
              <a:endParaRPr lang="en-GB" altLang="en-US" sz="1800">
                <a:solidFill>
                  <a:srgbClr val="000000"/>
                </a:solidFill>
                <a:latin typeface="Arial" panose="020B0604020202020204" pitchFamily="34" charset="0"/>
              </a:endParaRPr>
            </a:p>
          </p:txBody>
        </p:sp>
        <p:sp>
          <p:nvSpPr>
            <p:cNvPr id="14" name="Triangle 13">
              <a:extLst>
                <a:ext uri="{FF2B5EF4-FFF2-40B4-BE49-F238E27FC236}">
                  <a16:creationId xmlns:a16="http://schemas.microsoft.com/office/drawing/2014/main" id="{BE678E29-DB44-BF44-A780-A373713A3D71}"/>
                </a:ext>
              </a:extLst>
            </p:cNvPr>
            <p:cNvSpPr/>
            <p:nvPr/>
          </p:nvSpPr>
          <p:spPr>
            <a:xfrm>
              <a:off x="6300192" y="4555079"/>
              <a:ext cx="1584176" cy="257572"/>
            </a:xfrm>
            <a:prstGeom prst="triangle">
              <a:avLst/>
            </a:prstGeom>
            <a:solidFill>
              <a:srgbClr val="D0B87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42346">
              <a:extLst>
                <a:ext uri="{FF2B5EF4-FFF2-40B4-BE49-F238E27FC236}">
                  <a16:creationId xmlns:a16="http://schemas.microsoft.com/office/drawing/2014/main" id="{7F110E0A-7753-5840-B92E-A55C67F1EC16}"/>
                </a:ext>
              </a:extLst>
            </p:cNvPr>
            <p:cNvSpPr txBox="1">
              <a:spLocks noChangeArrowheads="1"/>
            </p:cNvSpPr>
            <p:nvPr/>
          </p:nvSpPr>
          <p:spPr bwMode="auto">
            <a:xfrm>
              <a:off x="5568535" y="2936675"/>
              <a:ext cx="1172116"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Clr>
                  <a:schemeClr val="bg1"/>
                </a:buClr>
                <a:buFont typeface="Wingdings" pitchFamily="2" charset="2"/>
                <a:buNone/>
              </a:pPr>
              <a:r>
                <a:rPr lang="en-US" altLang="en-US" sz="3600" dirty="0"/>
                <a:t>Best</a:t>
              </a:r>
              <a:endParaRPr lang="en-GB" altLang="en-US" sz="3600" dirty="0"/>
            </a:p>
          </p:txBody>
        </p:sp>
        <p:pic>
          <p:nvPicPr>
            <p:cNvPr id="18" name="Picture 17">
              <a:extLst>
                <a:ext uri="{FF2B5EF4-FFF2-40B4-BE49-F238E27FC236}">
                  <a16:creationId xmlns:a16="http://schemas.microsoft.com/office/drawing/2014/main" id="{C979481E-9D28-5D4D-AFF3-27FBA9C1200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265920" y="2544744"/>
              <a:ext cx="1055690" cy="1909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hape 114689">
            <a:extLst>
              <a:ext uri="{FF2B5EF4-FFF2-40B4-BE49-F238E27FC236}">
                <a16:creationId xmlns:a16="http://schemas.microsoft.com/office/drawing/2014/main" id="{819DF1A1-549E-6B4D-A80F-25A66B0A4ED2}"/>
              </a:ext>
            </a:extLst>
          </p:cNvPr>
          <p:cNvSpPr>
            <a:spLocks noGrp="1" noChangeArrowheads="1"/>
          </p:cNvSpPr>
          <p:nvPr>
            <p:ph type="title"/>
          </p:nvPr>
        </p:nvSpPr>
        <p:spPr/>
        <p:txBody>
          <a:bodyPr anchor="b"/>
          <a:lstStyle/>
          <a:p>
            <a:pPr marL="0" indent="0" defTabSz="914400" eaLnBrk="1" hangingPunct="1"/>
            <a:r>
              <a:rPr lang="en-US" altLang="en-US"/>
              <a:t>Your main weapon</a:t>
            </a:r>
            <a:endParaRPr lang="en-GB" altLang="en-US"/>
          </a:p>
        </p:txBody>
      </p:sp>
      <p:sp>
        <p:nvSpPr>
          <p:cNvPr id="17411" name="TextBox 114690">
            <a:extLst>
              <a:ext uri="{FF2B5EF4-FFF2-40B4-BE49-F238E27FC236}">
                <a16:creationId xmlns:a16="http://schemas.microsoft.com/office/drawing/2014/main" id="{8632A2F2-7AEA-4043-B7C5-94D86DD91BC8}"/>
              </a:ext>
            </a:extLst>
          </p:cNvPr>
          <p:cNvSpPr txBox="1">
            <a:spLocks noChangeArrowheads="1"/>
          </p:cNvSpPr>
          <p:nvPr/>
        </p:nvSpPr>
        <p:spPr bwMode="auto">
          <a:xfrm>
            <a:off x="251520" y="188640"/>
            <a:ext cx="8568952" cy="1754326"/>
          </a:xfrm>
          <a:prstGeom prst="rect">
            <a:avLst/>
          </a:prstGeom>
          <a:solidFill>
            <a:srgbClr val="D0B87D"/>
          </a:solidFill>
          <a:ln>
            <a:noFill/>
          </a:ln>
        </p:spPr>
        <p:txBody>
          <a:bodyPr wrap="square">
            <a:spAutoFit/>
          </a:bodyPr>
          <a:lstStyle>
            <a:lvl1pPr marL="457200" indent="-4572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buFont typeface="Wingdings" pitchFamily="2" charset="2"/>
              <a:buNone/>
            </a:pPr>
            <a:r>
              <a:rPr lang="en-US" altLang="en-US" sz="5400" dirty="0"/>
              <a:t>Examples &amp; stories are your main weapons</a:t>
            </a:r>
          </a:p>
        </p:txBody>
      </p:sp>
      <p:sp>
        <p:nvSpPr>
          <p:cNvPr id="17412" name="TextBox 114691">
            <a:extLst>
              <a:ext uri="{FF2B5EF4-FFF2-40B4-BE49-F238E27FC236}">
                <a16:creationId xmlns:a16="http://schemas.microsoft.com/office/drawing/2014/main" id="{6501EB56-8916-D342-A221-02A4E93FC21E}"/>
              </a:ext>
            </a:extLst>
          </p:cNvPr>
          <p:cNvSpPr txBox="1">
            <a:spLocks noChangeArrowheads="1"/>
          </p:cNvSpPr>
          <p:nvPr/>
        </p:nvSpPr>
        <p:spPr bwMode="auto">
          <a:xfrm>
            <a:off x="755650" y="2118384"/>
            <a:ext cx="7632700" cy="3145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spcBef>
                <a:spcPct val="30000"/>
              </a:spcBef>
            </a:pPr>
            <a:r>
              <a:rPr lang="en-US" altLang="en-US" sz="3200" dirty="0"/>
              <a:t>To motivate the work</a:t>
            </a:r>
          </a:p>
          <a:p>
            <a:pPr eaLnBrk="1" hangingPunct="1">
              <a:spcBef>
                <a:spcPct val="30000"/>
              </a:spcBef>
            </a:pPr>
            <a:r>
              <a:rPr lang="en-US" altLang="en-US" sz="3200" dirty="0"/>
              <a:t>To convey the basic intuition</a:t>
            </a:r>
          </a:p>
          <a:p>
            <a:pPr eaLnBrk="1" hangingPunct="1">
              <a:spcBef>
                <a:spcPct val="30000"/>
              </a:spcBef>
            </a:pPr>
            <a:r>
              <a:rPr lang="en-US" altLang="en-US" sz="3200" dirty="0"/>
              <a:t>To illustrate The Idea in action</a:t>
            </a:r>
          </a:p>
          <a:p>
            <a:pPr eaLnBrk="1" hangingPunct="1">
              <a:spcBef>
                <a:spcPct val="30000"/>
              </a:spcBef>
            </a:pPr>
            <a:r>
              <a:rPr lang="en-US" altLang="en-US" sz="3200" dirty="0"/>
              <a:t>To show extreme cases</a:t>
            </a:r>
          </a:p>
          <a:p>
            <a:pPr eaLnBrk="1" hangingPunct="1">
              <a:spcBef>
                <a:spcPct val="30000"/>
              </a:spcBef>
            </a:pPr>
            <a:r>
              <a:rPr lang="en-US" altLang="en-US" sz="3200" dirty="0"/>
              <a:t>To highlight shortcomings</a:t>
            </a:r>
          </a:p>
        </p:txBody>
      </p:sp>
      <p:sp>
        <p:nvSpPr>
          <p:cNvPr id="17413" name="TextBox 114692">
            <a:extLst>
              <a:ext uri="{FF2B5EF4-FFF2-40B4-BE49-F238E27FC236}">
                <a16:creationId xmlns:a16="http://schemas.microsoft.com/office/drawing/2014/main" id="{62563A1A-7CD4-8948-8FCC-5884D9D7218E}"/>
              </a:ext>
            </a:extLst>
          </p:cNvPr>
          <p:cNvSpPr txBox="1">
            <a:spLocks noChangeArrowheads="1"/>
          </p:cNvSpPr>
          <p:nvPr/>
        </p:nvSpPr>
        <p:spPr bwMode="auto">
          <a:xfrm>
            <a:off x="892000" y="5373688"/>
            <a:ext cx="7390165" cy="1077218"/>
          </a:xfrm>
          <a:prstGeom prst="rect">
            <a:avLst/>
          </a:prstGeom>
          <a:solidFill>
            <a:srgbClr val="D0B87D"/>
          </a:solidFill>
          <a:ln>
            <a:noFill/>
          </a:ln>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buFont typeface="Wingdings" pitchFamily="2" charset="2"/>
              <a:buNone/>
            </a:pPr>
            <a:r>
              <a:rPr lang="en-US" altLang="en-US" sz="3200" dirty="0">
                <a:solidFill>
                  <a:srgbClr val="0070C0"/>
                </a:solidFill>
              </a:rPr>
              <a:t>When time is short, omit the details, </a:t>
            </a:r>
            <a:br>
              <a:rPr lang="en-US" altLang="en-US" sz="3200" dirty="0">
                <a:solidFill>
                  <a:srgbClr val="0070C0"/>
                </a:solidFill>
              </a:rPr>
            </a:br>
            <a:r>
              <a:rPr lang="en-US" altLang="en-US" sz="3200" dirty="0">
                <a:solidFill>
                  <a:srgbClr val="0070C0"/>
                </a:solidFill>
              </a:rPr>
              <a:t>not the example</a:t>
            </a:r>
            <a:endParaRPr lang="en-GB" altLang="en-US" sz="320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413"/>
                                        </p:tgtEl>
                                        <p:attrNameLst>
                                          <p:attrName>style.visibility</p:attrName>
                                        </p:attrNameLst>
                                      </p:cBhvr>
                                      <p:to>
                                        <p:strVal val="visible"/>
                                      </p:to>
                                    </p:set>
                                    <p:anim calcmode="lin" valueType="num">
                                      <p:cBhvr additive="base">
                                        <p:cTn id="7" dur="500" fill="hold"/>
                                        <p:tgtEl>
                                          <p:spTgt spid="17413"/>
                                        </p:tgtEl>
                                        <p:attrNameLst>
                                          <p:attrName>ppt_x</p:attrName>
                                        </p:attrNameLst>
                                      </p:cBhvr>
                                      <p:tavLst>
                                        <p:tav tm="0">
                                          <p:val>
                                            <p:strVal val="#ppt_x"/>
                                          </p:val>
                                        </p:tav>
                                        <p:tav tm="100000">
                                          <p:val>
                                            <p:strVal val="#ppt_x"/>
                                          </p:val>
                                        </p:tav>
                                      </p:tavLst>
                                    </p:anim>
                                    <p:anim calcmode="lin" valueType="num">
                                      <p:cBhvr additive="base">
                                        <p:cTn id="8" dur="500" fill="hold"/>
                                        <p:tgtEl>
                                          <p:spTgt spid="174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hape 97281">
            <a:extLst>
              <a:ext uri="{FF2B5EF4-FFF2-40B4-BE49-F238E27FC236}">
                <a16:creationId xmlns:a16="http://schemas.microsoft.com/office/drawing/2014/main" id="{D243FA03-FA92-794F-96D9-198C27157882}"/>
              </a:ext>
            </a:extLst>
          </p:cNvPr>
          <p:cNvSpPr>
            <a:spLocks noGrp="1" noChangeArrowheads="1"/>
          </p:cNvSpPr>
          <p:nvPr>
            <p:ph type="title"/>
          </p:nvPr>
        </p:nvSpPr>
        <p:spPr/>
        <p:txBody>
          <a:bodyPr anchor="b">
            <a:normAutofit/>
          </a:bodyPr>
          <a:lstStyle/>
          <a:p>
            <a:pPr marL="0" indent="0" defTabSz="914400" eaLnBrk="1" hangingPunct="1"/>
            <a:r>
              <a:rPr lang="en-US" altLang="en-US" sz="3600" dirty="0"/>
              <a:t>Giving a good talk</a:t>
            </a:r>
            <a:endParaRPr lang="en-GB" altLang="en-US" sz="3600" dirty="0"/>
          </a:p>
        </p:txBody>
      </p:sp>
      <p:sp>
        <p:nvSpPr>
          <p:cNvPr id="4099" name="TextBox 97282">
            <a:extLst>
              <a:ext uri="{FF2B5EF4-FFF2-40B4-BE49-F238E27FC236}">
                <a16:creationId xmlns:a16="http://schemas.microsoft.com/office/drawing/2014/main" id="{F1A39DC0-3006-BE4D-9343-6ADF13B67852}"/>
              </a:ext>
            </a:extLst>
          </p:cNvPr>
          <p:cNvSpPr txBox="1">
            <a:spLocks noChangeArrowheads="1"/>
          </p:cNvSpPr>
          <p:nvPr/>
        </p:nvSpPr>
        <p:spPr bwMode="auto">
          <a:xfrm>
            <a:off x="762000" y="1752600"/>
            <a:ext cx="6618288" cy="2741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4163" indent="-284163"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sz="2800"/>
              <a:t>This presentation is about how to give a good research talk</a:t>
            </a:r>
          </a:p>
          <a:p>
            <a:pPr eaLnBrk="1" hangingPunct="1"/>
            <a:r>
              <a:rPr lang="en-US" altLang="en-US" sz="2800"/>
              <a:t>What your talk is for</a:t>
            </a:r>
          </a:p>
          <a:p>
            <a:pPr eaLnBrk="1" hangingPunct="1"/>
            <a:r>
              <a:rPr lang="en-US" altLang="en-US" sz="2800"/>
              <a:t>What to put in it (and what not to)</a:t>
            </a:r>
          </a:p>
          <a:p>
            <a:pPr eaLnBrk="1" hangingPunct="1"/>
            <a:r>
              <a:rPr lang="en-US" altLang="en-US" sz="2800"/>
              <a:t>How to present it</a:t>
            </a:r>
            <a:endParaRPr lang="en-GB" altLang="en-US" sz="2800"/>
          </a:p>
        </p:txBody>
      </p:sp>
      <p:pic>
        <p:nvPicPr>
          <p:cNvPr id="4100" name="Rectangle 97283">
            <a:extLst>
              <a:ext uri="{FF2B5EF4-FFF2-40B4-BE49-F238E27FC236}">
                <a16:creationId xmlns:a16="http://schemas.microsoft.com/office/drawing/2014/main" id="{E5EA52D8-496B-BD47-9021-9FFB2F9D01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27763" y="4076700"/>
            <a:ext cx="2265362" cy="208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4AC94-D1D8-0D48-909F-9EB22EBB55DC}"/>
              </a:ext>
            </a:extLst>
          </p:cNvPr>
          <p:cNvSpPr>
            <a:spLocks noGrp="1"/>
          </p:cNvSpPr>
          <p:nvPr>
            <p:ph type="title"/>
          </p:nvPr>
        </p:nvSpPr>
        <p:spPr/>
        <p:txBody>
          <a:bodyPr/>
          <a:lstStyle/>
          <a:p>
            <a:r>
              <a:rPr lang="en-US" dirty="0"/>
              <a:t>Paper </a:t>
            </a:r>
            <a:r>
              <a:rPr lang="en-US" dirty="0" err="1"/>
              <a:t>Ruberic</a:t>
            </a:r>
            <a:endParaRPr lang="en-US" dirty="0"/>
          </a:p>
        </p:txBody>
      </p:sp>
      <p:sp>
        <p:nvSpPr>
          <p:cNvPr id="3" name="Content Placeholder 2">
            <a:extLst>
              <a:ext uri="{FF2B5EF4-FFF2-40B4-BE49-F238E27FC236}">
                <a16:creationId xmlns:a16="http://schemas.microsoft.com/office/drawing/2014/main" id="{E51F9099-E119-8047-BAAA-33788B3CC6E4}"/>
              </a:ext>
            </a:extLst>
          </p:cNvPr>
          <p:cNvSpPr>
            <a:spLocks noGrp="1"/>
          </p:cNvSpPr>
          <p:nvPr>
            <p:ph idx="1"/>
          </p:nvPr>
        </p:nvSpPr>
        <p:spPr/>
        <p:txBody>
          <a:bodyPr/>
          <a:lstStyle/>
          <a:p>
            <a:r>
              <a:rPr lang="en-US" dirty="0"/>
              <a:t>90 total</a:t>
            </a:r>
          </a:p>
          <a:p>
            <a:r>
              <a:rPr lang="en-US" dirty="0"/>
              <a:t>15 Story</a:t>
            </a:r>
          </a:p>
          <a:p>
            <a:r>
              <a:rPr lang="en-US" dirty="0"/>
              <a:t>30 Comparative  </a:t>
            </a:r>
            <a:r>
              <a:rPr lang="en-US" dirty="0" err="1"/>
              <a:t>Analsysis</a:t>
            </a:r>
            <a:endParaRPr lang="en-US" dirty="0"/>
          </a:p>
          <a:p>
            <a:r>
              <a:rPr lang="en-US" dirty="0"/>
              <a:t>20 Number and appropriate </a:t>
            </a:r>
            <a:r>
              <a:rPr lang="en-US" dirty="0" err="1"/>
              <a:t>Refernces</a:t>
            </a:r>
            <a:endParaRPr lang="en-US" dirty="0"/>
          </a:p>
          <a:p>
            <a:r>
              <a:rPr lang="en-US" dirty="0"/>
              <a:t>25 Writing, style grammar.</a:t>
            </a:r>
          </a:p>
          <a:p>
            <a:endParaRPr lang="en-US" dirty="0"/>
          </a:p>
        </p:txBody>
      </p:sp>
    </p:spTree>
    <p:extLst>
      <p:ext uri="{BB962C8B-B14F-4D97-AF65-F5344CB8AC3E}">
        <p14:creationId xmlns:p14="http://schemas.microsoft.com/office/powerpoint/2010/main" val="11785778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hape 108545">
            <a:extLst>
              <a:ext uri="{FF2B5EF4-FFF2-40B4-BE49-F238E27FC236}">
                <a16:creationId xmlns:a16="http://schemas.microsoft.com/office/drawing/2014/main" id="{A7969624-EFE4-2345-9C8E-A09FB325F886}"/>
              </a:ext>
            </a:extLst>
          </p:cNvPr>
          <p:cNvSpPr>
            <a:spLocks noGrp="1" noChangeArrowheads="1"/>
          </p:cNvSpPr>
          <p:nvPr>
            <p:ph type="title"/>
          </p:nvPr>
        </p:nvSpPr>
        <p:spPr/>
        <p:txBody>
          <a:bodyPr anchor="b">
            <a:normAutofit fontScale="90000"/>
          </a:bodyPr>
          <a:lstStyle/>
          <a:p>
            <a:pPr marL="0" indent="0" defTabSz="914400" eaLnBrk="1" hangingPunct="1"/>
            <a:r>
              <a:rPr lang="en-US" altLang="en-US" sz="4000" dirty="0"/>
              <a:t>What to leave out</a:t>
            </a:r>
            <a:endParaRPr lang="en-GB" altLang="en-US" sz="4000" dirty="0"/>
          </a:p>
        </p:txBody>
      </p:sp>
      <p:pic>
        <p:nvPicPr>
          <p:cNvPr id="19459" name="Rectangle 108547">
            <a:extLst>
              <a:ext uri="{FF2B5EF4-FFF2-40B4-BE49-F238E27FC236}">
                <a16:creationId xmlns:a16="http://schemas.microsoft.com/office/drawing/2014/main" id="{8A83CD0F-4B6B-3F4D-91D2-DE12E035AE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3600" y="1981200"/>
            <a:ext cx="4233863" cy="3468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hape 107521">
            <a:extLst>
              <a:ext uri="{FF2B5EF4-FFF2-40B4-BE49-F238E27FC236}">
                <a16:creationId xmlns:a16="http://schemas.microsoft.com/office/drawing/2014/main" id="{1F0E795C-E915-5D4D-AD22-FBA96C17E3CB}"/>
              </a:ext>
            </a:extLst>
          </p:cNvPr>
          <p:cNvSpPr>
            <a:spLocks noGrp="1" noChangeArrowheads="1"/>
          </p:cNvSpPr>
          <p:nvPr>
            <p:ph type="title"/>
          </p:nvPr>
        </p:nvSpPr>
        <p:spPr/>
        <p:txBody>
          <a:bodyPr anchor="b"/>
          <a:lstStyle/>
          <a:p>
            <a:pPr marL="0" indent="0" defTabSz="914400" eaLnBrk="1" hangingPunct="1"/>
            <a:r>
              <a:rPr lang="en-US" altLang="en-US" dirty="0"/>
              <a:t>Skip the “Outline of my talk” (unless &gt;30min)</a:t>
            </a:r>
            <a:endParaRPr lang="en-GB" altLang="en-US" dirty="0"/>
          </a:p>
        </p:txBody>
      </p:sp>
      <p:sp>
        <p:nvSpPr>
          <p:cNvPr id="20483" name="TextBox 107522">
            <a:extLst>
              <a:ext uri="{FF2B5EF4-FFF2-40B4-BE49-F238E27FC236}">
                <a16:creationId xmlns:a16="http://schemas.microsoft.com/office/drawing/2014/main" id="{210CD5F3-638D-C548-B71B-B738C972BF6A}"/>
              </a:ext>
            </a:extLst>
          </p:cNvPr>
          <p:cNvSpPr txBox="1">
            <a:spLocks noChangeArrowheads="1"/>
          </p:cNvSpPr>
          <p:nvPr/>
        </p:nvSpPr>
        <p:spPr bwMode="auto">
          <a:xfrm>
            <a:off x="683568" y="1196752"/>
            <a:ext cx="6934200" cy="476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dirty="0"/>
              <a:t>Background</a:t>
            </a:r>
          </a:p>
          <a:p>
            <a:pPr eaLnBrk="1" hangingPunct="1"/>
            <a:r>
              <a:rPr lang="en-US" altLang="en-US" dirty="0"/>
              <a:t>The FLUGOL system</a:t>
            </a:r>
          </a:p>
          <a:p>
            <a:pPr eaLnBrk="1" hangingPunct="1"/>
            <a:r>
              <a:rPr lang="en-US" altLang="en-US" dirty="0"/>
              <a:t>Shortcomings of FLUGOL</a:t>
            </a:r>
          </a:p>
          <a:p>
            <a:pPr eaLnBrk="1" hangingPunct="1"/>
            <a:r>
              <a:rPr lang="en-US" altLang="en-US" dirty="0"/>
              <a:t>Overview of synthetic epimorphisms</a:t>
            </a:r>
          </a:p>
          <a:p>
            <a:pPr eaLnBrk="1" hangingPunct="1"/>
            <a:r>
              <a:rPr lang="en-US" altLang="en-US" dirty="0">
                <a:sym typeface="Symbol" pitchFamily="2" charset="2"/>
              </a:rPr>
              <a:t>-reducible decidability of the pseudo-curried fragment under the </a:t>
            </a:r>
            <a:r>
              <a:rPr lang="en-US" altLang="en-US" dirty="0" err="1">
                <a:sym typeface="Symbol" pitchFamily="2" charset="2"/>
              </a:rPr>
              <a:t>Snezkovwski</a:t>
            </a:r>
            <a:r>
              <a:rPr lang="en-US" altLang="en-US" dirty="0">
                <a:sym typeface="Symbol" pitchFamily="2" charset="2"/>
              </a:rPr>
              <a:t> invariant in FLUGOL</a:t>
            </a:r>
            <a:endParaRPr lang="en-US" altLang="en-US" dirty="0"/>
          </a:p>
          <a:p>
            <a:pPr eaLnBrk="1" hangingPunct="1"/>
            <a:r>
              <a:rPr lang="en-US" altLang="en-US" dirty="0"/>
              <a:t>Benchmark results</a:t>
            </a:r>
          </a:p>
          <a:p>
            <a:pPr eaLnBrk="1" hangingPunct="1"/>
            <a:r>
              <a:rPr lang="en-US" altLang="en-US" dirty="0"/>
              <a:t>Related work</a:t>
            </a:r>
          </a:p>
          <a:p>
            <a:pPr eaLnBrk="1" hangingPunct="1"/>
            <a:r>
              <a:rPr lang="en-US" altLang="en-US" dirty="0"/>
              <a:t>Conclusions and further work</a:t>
            </a:r>
          </a:p>
        </p:txBody>
      </p:sp>
      <p:pic>
        <p:nvPicPr>
          <p:cNvPr id="20484" name="Rectangle 107523">
            <a:extLst>
              <a:ext uri="{FF2B5EF4-FFF2-40B4-BE49-F238E27FC236}">
                <a16:creationId xmlns:a16="http://schemas.microsoft.com/office/drawing/2014/main" id="{24417AEB-C314-3548-915B-90965D4A75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25" y="4648200"/>
            <a:ext cx="3279775" cy="167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hape 109569">
            <a:extLst>
              <a:ext uri="{FF2B5EF4-FFF2-40B4-BE49-F238E27FC236}">
                <a16:creationId xmlns:a16="http://schemas.microsoft.com/office/drawing/2014/main" id="{265A9ACA-74C7-5C49-9527-9850B2E51CA0}"/>
              </a:ext>
            </a:extLst>
          </p:cNvPr>
          <p:cNvSpPr>
            <a:spLocks noGrp="1" noChangeArrowheads="1"/>
          </p:cNvSpPr>
          <p:nvPr>
            <p:ph type="title"/>
          </p:nvPr>
        </p:nvSpPr>
        <p:spPr>
          <a:xfrm>
            <a:off x="304800" y="152402"/>
            <a:ext cx="8534400" cy="900334"/>
          </a:xfrm>
        </p:spPr>
        <p:txBody>
          <a:bodyPr anchor="b">
            <a:normAutofit/>
          </a:bodyPr>
          <a:lstStyle/>
          <a:p>
            <a:pPr marL="0" indent="0" defTabSz="914400" eaLnBrk="1" hangingPunct="1"/>
            <a:r>
              <a:rPr lang="en-US" altLang="en-US" sz="4000" dirty="0"/>
              <a:t>No outline!</a:t>
            </a:r>
            <a:endParaRPr lang="en-GB" altLang="en-US" sz="4000" dirty="0"/>
          </a:p>
        </p:txBody>
      </p:sp>
      <p:sp>
        <p:nvSpPr>
          <p:cNvPr id="21507" name="TextBox 109570">
            <a:extLst>
              <a:ext uri="{FF2B5EF4-FFF2-40B4-BE49-F238E27FC236}">
                <a16:creationId xmlns:a16="http://schemas.microsoft.com/office/drawing/2014/main" id="{92D0F0F2-B721-AA40-B7F7-10ADB89E09B8}"/>
              </a:ext>
            </a:extLst>
          </p:cNvPr>
          <p:cNvSpPr txBox="1">
            <a:spLocks noChangeArrowheads="1"/>
          </p:cNvSpPr>
          <p:nvPr/>
        </p:nvSpPr>
        <p:spPr bwMode="auto">
          <a:xfrm>
            <a:off x="827584" y="1340768"/>
            <a:ext cx="6934200" cy="4918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omic Sans MS" panose="030F0902030302020204" pitchFamily="66" charset="0"/>
              </a:defRPr>
            </a:lvl1pPr>
            <a:lvl2pPr marL="931863" indent="-284163"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sz="2800" dirty="0"/>
              <a:t>“Outline of my talk”: conveys near zero information at the start of your talk</a:t>
            </a:r>
          </a:p>
          <a:p>
            <a:pPr eaLnBrk="1" hangingPunct="1">
              <a:buFont typeface="Wingdings" pitchFamily="2" charset="2"/>
              <a:buNone/>
            </a:pPr>
            <a:r>
              <a:rPr lang="en-US" altLang="en-US" sz="2800" dirty="0"/>
              <a:t>Worse, since your audience only gives you 2 minutes before dozing, you’ve just lost them</a:t>
            </a:r>
          </a:p>
          <a:p>
            <a:pPr lvl="1" eaLnBrk="1" hangingPunct="1">
              <a:buClr>
                <a:schemeClr val="folHlink"/>
              </a:buClr>
            </a:pPr>
            <a:r>
              <a:rPr lang="en-US" altLang="en-US" sz="2800" dirty="0"/>
              <a:t>But in long talks can put up an outline for orientation after your motivation</a:t>
            </a:r>
          </a:p>
          <a:p>
            <a:pPr lvl="1" eaLnBrk="1" hangingPunct="1">
              <a:buClr>
                <a:schemeClr val="folHlink"/>
              </a:buClr>
            </a:pPr>
            <a:r>
              <a:rPr lang="en-US" altLang="en-US" sz="2800" dirty="0"/>
              <a:t>…and if &gt;30min can have signposts at pause points during the talk</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hape 110593">
            <a:extLst>
              <a:ext uri="{FF2B5EF4-FFF2-40B4-BE49-F238E27FC236}">
                <a16:creationId xmlns:a16="http://schemas.microsoft.com/office/drawing/2014/main" id="{2E969407-ADD4-DD41-9406-95E51EC341B1}"/>
              </a:ext>
            </a:extLst>
          </p:cNvPr>
          <p:cNvSpPr>
            <a:spLocks noGrp="1" noChangeArrowheads="1"/>
          </p:cNvSpPr>
          <p:nvPr>
            <p:ph type="title"/>
          </p:nvPr>
        </p:nvSpPr>
        <p:spPr/>
        <p:txBody>
          <a:bodyPr anchor="b"/>
          <a:lstStyle/>
          <a:p>
            <a:pPr marL="0" indent="0" defTabSz="914400" eaLnBrk="1" hangingPunct="1"/>
            <a:r>
              <a:rPr lang="en-US" altLang="en-US"/>
              <a:t>Related work</a:t>
            </a:r>
            <a:endParaRPr lang="en-GB" altLang="en-US"/>
          </a:p>
        </p:txBody>
      </p:sp>
      <p:sp>
        <p:nvSpPr>
          <p:cNvPr id="22531" name="TextBox 110594">
            <a:extLst>
              <a:ext uri="{FF2B5EF4-FFF2-40B4-BE49-F238E27FC236}">
                <a16:creationId xmlns:a16="http://schemas.microsoft.com/office/drawing/2014/main" id="{220BD5C2-3EE8-8B4A-AB99-551567A833B2}"/>
              </a:ext>
            </a:extLst>
          </p:cNvPr>
          <p:cNvSpPr txBox="1">
            <a:spLocks noChangeArrowheads="1"/>
          </p:cNvSpPr>
          <p:nvPr/>
        </p:nvSpPr>
        <p:spPr bwMode="auto">
          <a:xfrm>
            <a:off x="762000" y="1752600"/>
            <a:ext cx="6934200" cy="323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808163" indent="-1808163"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a:t>[PMW83]	The seminal paper</a:t>
            </a:r>
          </a:p>
          <a:p>
            <a:pPr eaLnBrk="1" hangingPunct="1">
              <a:buFont typeface="Wingdings" pitchFamily="2" charset="2"/>
              <a:buNone/>
            </a:pPr>
            <a:r>
              <a:rPr lang="en-US" altLang="en-US"/>
              <a:t>[SPZ88]	First use of epimorphisms</a:t>
            </a:r>
          </a:p>
          <a:p>
            <a:pPr eaLnBrk="1" hangingPunct="1">
              <a:buFont typeface="Wingdings" pitchFamily="2" charset="2"/>
              <a:buNone/>
            </a:pPr>
            <a:r>
              <a:rPr lang="en-US" altLang="en-US"/>
              <a:t>[PN93]	Application of epimorphisms to wibblification</a:t>
            </a:r>
          </a:p>
          <a:p>
            <a:pPr eaLnBrk="1" hangingPunct="1">
              <a:buFont typeface="Wingdings" pitchFamily="2" charset="2"/>
              <a:buNone/>
            </a:pPr>
            <a:r>
              <a:rPr lang="en-US" altLang="en-US"/>
              <a:t>[BXX98]	Lacks full abstraction</a:t>
            </a:r>
          </a:p>
          <a:p>
            <a:pPr eaLnBrk="1" hangingPunct="1">
              <a:buFont typeface="Wingdings" pitchFamily="2" charset="2"/>
              <a:buNone/>
            </a:pPr>
            <a:r>
              <a:rPr lang="en-US" altLang="en-US"/>
              <a:t>[XXB99]	Only runs on Sparc, no integration with GUI</a:t>
            </a:r>
          </a:p>
        </p:txBody>
      </p:sp>
      <p:sp>
        <p:nvSpPr>
          <p:cNvPr id="2" name="&quot;No&quot; Symbol 1">
            <a:extLst>
              <a:ext uri="{FF2B5EF4-FFF2-40B4-BE49-F238E27FC236}">
                <a16:creationId xmlns:a16="http://schemas.microsoft.com/office/drawing/2014/main" id="{4EC6CD5A-6FDD-9A41-A2F4-FF1FD41D6345}"/>
              </a:ext>
            </a:extLst>
          </p:cNvPr>
          <p:cNvSpPr/>
          <p:nvPr/>
        </p:nvSpPr>
        <p:spPr>
          <a:xfrm>
            <a:off x="762000" y="494508"/>
            <a:ext cx="6724600" cy="5544616"/>
          </a:xfrm>
          <a:prstGeom prst="noSmoking">
            <a:avLst>
              <a:gd name="adj" fmla="val 6259"/>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hape 111617">
            <a:extLst>
              <a:ext uri="{FF2B5EF4-FFF2-40B4-BE49-F238E27FC236}">
                <a16:creationId xmlns:a16="http://schemas.microsoft.com/office/drawing/2014/main" id="{A6C9B767-E7AB-1C4E-9D50-36EB24F9C427}"/>
              </a:ext>
            </a:extLst>
          </p:cNvPr>
          <p:cNvSpPr>
            <a:spLocks noGrp="1" noChangeArrowheads="1"/>
          </p:cNvSpPr>
          <p:nvPr>
            <p:ph type="title"/>
          </p:nvPr>
        </p:nvSpPr>
        <p:spPr/>
        <p:txBody>
          <a:bodyPr anchor="b">
            <a:normAutofit/>
          </a:bodyPr>
          <a:lstStyle/>
          <a:p>
            <a:pPr marL="0" indent="0" defTabSz="914400" eaLnBrk="1" hangingPunct="1"/>
            <a:r>
              <a:rPr lang="en-US" altLang="en-US" sz="3600" dirty="0">
                <a:solidFill>
                  <a:schemeClr val="hlink"/>
                </a:solidFill>
              </a:rPr>
              <a:t>Do not</a:t>
            </a:r>
            <a:r>
              <a:rPr lang="en-US" altLang="en-US" sz="3600" dirty="0"/>
              <a:t> </a:t>
            </a:r>
            <a:r>
              <a:rPr lang="en-US" altLang="en-US" sz="3600" dirty="0">
                <a:solidFill>
                  <a:srgbClr val="FF0000"/>
                </a:solidFill>
              </a:rPr>
              <a:t>present</a:t>
            </a:r>
            <a:r>
              <a:rPr lang="en-US" altLang="en-US" sz="3600" dirty="0"/>
              <a:t> related work</a:t>
            </a:r>
            <a:endParaRPr lang="en-GB" altLang="en-US" sz="3600" dirty="0"/>
          </a:p>
        </p:txBody>
      </p:sp>
      <p:sp>
        <p:nvSpPr>
          <p:cNvPr id="23555" name="TextBox 111619">
            <a:extLst>
              <a:ext uri="{FF2B5EF4-FFF2-40B4-BE49-F238E27FC236}">
                <a16:creationId xmlns:a16="http://schemas.microsoft.com/office/drawing/2014/main" id="{19F7D7BE-24AC-3D4E-8D52-6DA1F420EA8B}"/>
              </a:ext>
            </a:extLst>
          </p:cNvPr>
          <p:cNvSpPr txBox="1">
            <a:spLocks noChangeArrowheads="1"/>
          </p:cNvSpPr>
          <p:nvPr/>
        </p:nvSpPr>
        <p:spPr bwMode="auto">
          <a:xfrm>
            <a:off x="179512" y="764704"/>
            <a:ext cx="8532440" cy="6259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457200" indent="-457200" eaLnBrk="0" hangingPunct="0">
              <a:defRPr sz="2400">
                <a:solidFill>
                  <a:schemeClr val="tx1"/>
                </a:solidFill>
                <a:latin typeface="Comic Sans MS" panose="030F0902030302020204" pitchFamily="66" charset="0"/>
              </a:defRPr>
            </a:lvl1pPr>
            <a:lvl2pPr marL="931863" indent="-45720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sz="3600" dirty="0"/>
              <a:t>But</a:t>
            </a:r>
          </a:p>
          <a:p>
            <a:pPr eaLnBrk="1" hangingPunct="1">
              <a:spcBef>
                <a:spcPts val="800"/>
              </a:spcBef>
            </a:pPr>
            <a:r>
              <a:rPr lang="en-US" altLang="en-US" sz="2800" dirty="0"/>
              <a:t>You absolutely must know the related work; respond readily to questions</a:t>
            </a:r>
          </a:p>
          <a:p>
            <a:pPr>
              <a:spcBef>
                <a:spcPts val="800"/>
              </a:spcBef>
            </a:pPr>
            <a:r>
              <a:rPr lang="en-US" altLang="en-US" sz="2800" dirty="0"/>
              <a:t>Acknowledge co-authors (title slide), and pre-cursors (as you go along)</a:t>
            </a:r>
          </a:p>
          <a:p>
            <a:pPr>
              <a:lnSpc>
                <a:spcPct val="90000"/>
              </a:lnSpc>
              <a:spcBef>
                <a:spcPts val="800"/>
              </a:spcBef>
            </a:pPr>
            <a:r>
              <a:rPr lang="en-US" altLang="en-US" sz="2900" dirty="0"/>
              <a:t>Don’t forget acknowledgements (cite on slide), always give proper credit</a:t>
            </a:r>
          </a:p>
          <a:p>
            <a:pPr lvl="1">
              <a:lnSpc>
                <a:spcPct val="90000"/>
              </a:lnSpc>
            </a:pPr>
            <a:r>
              <a:rPr lang="en-US" altLang="en-US" sz="2000" dirty="0"/>
              <a:t>Tip: Everyone in the audience has come to listen to your lecture with the secret hope of hearing their work mentioned</a:t>
            </a:r>
          </a:p>
          <a:p>
            <a:pPr>
              <a:spcBef>
                <a:spcPts val="800"/>
              </a:spcBef>
            </a:pPr>
            <a:r>
              <a:rPr lang="en-US" altLang="en-US" sz="2800" dirty="0"/>
              <a:t>Praise the opposition</a:t>
            </a:r>
          </a:p>
          <a:p>
            <a:pPr lvl="1">
              <a:spcBef>
                <a:spcPts val="800"/>
              </a:spcBef>
              <a:buFont typeface="Wingdings" pitchFamily="2" charset="2"/>
              <a:buNone/>
            </a:pPr>
            <a:r>
              <a:rPr lang="en-US" altLang="en-US" sz="2800" dirty="0"/>
              <a:t>“X’s very interesting work does Y; I have extended it to do Z”</a:t>
            </a:r>
          </a:p>
          <a:p>
            <a:pPr lvl="1">
              <a:buFont typeface="Wingdings" pitchFamily="2" charset="2"/>
              <a:buNone/>
            </a:pPr>
            <a:endParaRPr lang="en-US" altLang="en-US" sz="28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hape 126977">
            <a:extLst>
              <a:ext uri="{FF2B5EF4-FFF2-40B4-BE49-F238E27FC236}">
                <a16:creationId xmlns:a16="http://schemas.microsoft.com/office/drawing/2014/main" id="{1461FA07-7A2C-F54E-83F6-3F54DA40B8BE}"/>
              </a:ext>
            </a:extLst>
          </p:cNvPr>
          <p:cNvSpPr>
            <a:spLocks noGrp="1" noChangeArrowheads="1"/>
          </p:cNvSpPr>
          <p:nvPr>
            <p:ph type="title"/>
          </p:nvPr>
        </p:nvSpPr>
        <p:spPr/>
        <p:txBody>
          <a:bodyPr anchor="b"/>
          <a:lstStyle/>
          <a:p>
            <a:pPr marL="0" indent="0" defTabSz="914400" eaLnBrk="1" hangingPunct="1"/>
            <a:r>
              <a:rPr lang="en-US" altLang="en-US"/>
              <a:t>Technical detail</a:t>
            </a:r>
            <a:endParaRPr lang="en-GB" altLang="en-US"/>
          </a:p>
        </p:txBody>
      </p:sp>
      <p:pic>
        <p:nvPicPr>
          <p:cNvPr id="24579" name="Rectangle 126978">
            <a:extLst>
              <a:ext uri="{FF2B5EF4-FFF2-40B4-BE49-F238E27FC236}">
                <a16:creationId xmlns:a16="http://schemas.microsoft.com/office/drawing/2014/main" id="{D4400958-6496-6A45-ABF2-B40137861E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371600"/>
            <a:ext cx="10210800"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hape 112641">
            <a:extLst>
              <a:ext uri="{FF2B5EF4-FFF2-40B4-BE49-F238E27FC236}">
                <a16:creationId xmlns:a16="http://schemas.microsoft.com/office/drawing/2014/main" id="{15D9D83E-4828-2B4F-99F7-ECE366174B96}"/>
              </a:ext>
            </a:extLst>
          </p:cNvPr>
          <p:cNvSpPr>
            <a:spLocks noGrp="1" noChangeArrowheads="1"/>
          </p:cNvSpPr>
          <p:nvPr>
            <p:ph type="title"/>
          </p:nvPr>
        </p:nvSpPr>
        <p:spPr/>
        <p:txBody>
          <a:bodyPr anchor="b">
            <a:normAutofit fontScale="90000"/>
          </a:bodyPr>
          <a:lstStyle/>
          <a:p>
            <a:pPr marL="0" indent="0" defTabSz="914400" eaLnBrk="1" hangingPunct="1"/>
            <a:r>
              <a:rPr lang="en-US" altLang="en-US" sz="4000" dirty="0"/>
              <a:t>Omit technical details</a:t>
            </a:r>
            <a:endParaRPr lang="en-GB" altLang="en-US" sz="4000" dirty="0"/>
          </a:p>
        </p:txBody>
      </p:sp>
      <p:sp>
        <p:nvSpPr>
          <p:cNvPr id="25603" name="TextBox 112642">
            <a:extLst>
              <a:ext uri="{FF2B5EF4-FFF2-40B4-BE49-F238E27FC236}">
                <a16:creationId xmlns:a16="http://schemas.microsoft.com/office/drawing/2014/main" id="{1A5ADF69-4205-2045-9E48-2886AD5FC6EF}"/>
              </a:ext>
            </a:extLst>
          </p:cNvPr>
          <p:cNvSpPr txBox="1">
            <a:spLocks noChangeArrowheads="1"/>
          </p:cNvSpPr>
          <p:nvPr/>
        </p:nvSpPr>
        <p:spPr bwMode="auto">
          <a:xfrm>
            <a:off x="179512" y="1223168"/>
            <a:ext cx="7269882" cy="427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457200" indent="-4572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sz="2800" dirty="0"/>
              <a:t>Even though every line is </a:t>
            </a:r>
            <a:r>
              <a:rPr lang="en-US" altLang="en-US" sz="2800" dirty="0">
                <a:solidFill>
                  <a:schemeClr val="hlink"/>
                </a:solidFill>
              </a:rPr>
              <a:t>drenched</a:t>
            </a:r>
            <a:r>
              <a:rPr lang="en-US" altLang="en-US" sz="2800" dirty="0"/>
              <a:t> in your </a:t>
            </a:r>
            <a:r>
              <a:rPr lang="en-US" altLang="en-US" sz="2800" dirty="0">
                <a:solidFill>
                  <a:schemeClr val="hlink"/>
                </a:solidFill>
              </a:rPr>
              <a:t>blood</a:t>
            </a:r>
            <a:r>
              <a:rPr lang="en-US" altLang="en-US" sz="2800" dirty="0"/>
              <a:t> and </a:t>
            </a:r>
            <a:r>
              <a:rPr lang="en-US" altLang="en-US" sz="2800" dirty="0">
                <a:solidFill>
                  <a:schemeClr val="hlink"/>
                </a:solidFill>
              </a:rPr>
              <a:t>sweat</a:t>
            </a:r>
            <a:r>
              <a:rPr lang="en-US" altLang="en-US" sz="2800" dirty="0"/>
              <a:t>, dense clouds of notation will send your audience to sleep</a:t>
            </a:r>
          </a:p>
          <a:p>
            <a:pPr eaLnBrk="1" hangingPunct="1"/>
            <a:r>
              <a:rPr lang="en-US" altLang="en-US" sz="2800" dirty="0"/>
              <a:t>Present specific aspects only;</a:t>
            </a:r>
            <a:br>
              <a:rPr lang="en-US" altLang="en-US" sz="2800" dirty="0"/>
            </a:br>
            <a:r>
              <a:rPr lang="en-US" altLang="en-US" sz="2800" dirty="0"/>
              <a:t>refer to the paper for the</a:t>
            </a:r>
            <a:br>
              <a:rPr lang="en-US" altLang="en-US" sz="2800" dirty="0"/>
            </a:br>
            <a:r>
              <a:rPr lang="en-US" altLang="en-US" sz="2800" dirty="0"/>
              <a:t>details (and poster if you have one)</a:t>
            </a:r>
          </a:p>
          <a:p>
            <a:pPr eaLnBrk="1" hangingPunct="1"/>
            <a:r>
              <a:rPr lang="en-US" altLang="en-US" sz="2800" dirty="0"/>
              <a:t>By all means have backup slides to use in response to questions</a:t>
            </a:r>
          </a:p>
        </p:txBody>
      </p:sp>
      <p:pic>
        <p:nvPicPr>
          <p:cNvPr id="25604" name="Rectangle 112644">
            <a:extLst>
              <a:ext uri="{FF2B5EF4-FFF2-40B4-BE49-F238E27FC236}">
                <a16:creationId xmlns:a16="http://schemas.microsoft.com/office/drawing/2014/main" id="{B8CC05D4-B43A-3B4E-A2A3-F41F67EDE3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7050" y="2565400"/>
            <a:ext cx="1724025" cy="159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Shape 129025">
            <a:extLst>
              <a:ext uri="{FF2B5EF4-FFF2-40B4-BE49-F238E27FC236}">
                <a16:creationId xmlns:a16="http://schemas.microsoft.com/office/drawing/2014/main" id="{D91FDF02-D7A6-FD48-857D-BDDDCF469446}"/>
              </a:ext>
            </a:extLst>
          </p:cNvPr>
          <p:cNvSpPr>
            <a:spLocks noGrp="1" noChangeArrowheads="1"/>
          </p:cNvSpPr>
          <p:nvPr>
            <p:ph type="title"/>
          </p:nvPr>
        </p:nvSpPr>
        <p:spPr/>
        <p:txBody>
          <a:bodyPr anchor="b">
            <a:normAutofit/>
          </a:bodyPr>
          <a:lstStyle/>
          <a:p>
            <a:pPr marL="0" indent="0" defTabSz="914400" eaLnBrk="1" hangingPunct="1"/>
            <a:r>
              <a:rPr lang="en-US" altLang="en-US" sz="3600" dirty="0"/>
              <a:t>Presenting your talk</a:t>
            </a:r>
            <a:endParaRPr lang="en-GB" altLang="en-US" sz="3600" dirty="0"/>
          </a:p>
        </p:txBody>
      </p:sp>
      <p:pic>
        <p:nvPicPr>
          <p:cNvPr id="26627" name="Rectangle 129026">
            <a:extLst>
              <a:ext uri="{FF2B5EF4-FFF2-40B4-BE49-F238E27FC236}">
                <a16:creationId xmlns:a16="http://schemas.microsoft.com/office/drawing/2014/main" id="{03748776-168B-C34D-8CF6-CDAB1BECDE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2200" y="1905000"/>
            <a:ext cx="3767138" cy="3468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hape 117761">
            <a:extLst>
              <a:ext uri="{FF2B5EF4-FFF2-40B4-BE49-F238E27FC236}">
                <a16:creationId xmlns:a16="http://schemas.microsoft.com/office/drawing/2014/main" id="{875C9C3A-9344-8846-9E7E-C5D9C305A81C}"/>
              </a:ext>
            </a:extLst>
          </p:cNvPr>
          <p:cNvSpPr>
            <a:spLocks noGrp="1" noChangeArrowheads="1"/>
          </p:cNvSpPr>
          <p:nvPr>
            <p:ph type="title"/>
          </p:nvPr>
        </p:nvSpPr>
        <p:spPr/>
        <p:txBody>
          <a:bodyPr anchor="b">
            <a:normAutofit fontScale="90000"/>
          </a:bodyPr>
          <a:lstStyle/>
          <a:p>
            <a:pPr marL="0" indent="0" defTabSz="914400" eaLnBrk="1" hangingPunct="1"/>
            <a:r>
              <a:rPr lang="en-US" altLang="en-US" sz="4000" dirty="0"/>
              <a:t>How to present your talk</a:t>
            </a:r>
            <a:endParaRPr lang="en-GB" altLang="en-US" sz="4000" dirty="0"/>
          </a:p>
        </p:txBody>
      </p:sp>
      <p:sp>
        <p:nvSpPr>
          <p:cNvPr id="27651" name="TextBox 117762">
            <a:extLst>
              <a:ext uri="{FF2B5EF4-FFF2-40B4-BE49-F238E27FC236}">
                <a16:creationId xmlns:a16="http://schemas.microsoft.com/office/drawing/2014/main" id="{E861DA62-0442-B344-A1FE-AD50BD4921D1}"/>
              </a:ext>
            </a:extLst>
          </p:cNvPr>
          <p:cNvSpPr txBox="1">
            <a:spLocks noChangeArrowheads="1"/>
          </p:cNvSpPr>
          <p:nvPr/>
        </p:nvSpPr>
        <p:spPr bwMode="auto">
          <a:xfrm>
            <a:off x="762000" y="1676400"/>
            <a:ext cx="69342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spcBef>
                <a:spcPct val="30000"/>
              </a:spcBef>
              <a:buFont typeface="Wingdings" pitchFamily="2" charset="2"/>
              <a:buNone/>
            </a:pPr>
            <a:r>
              <a:rPr lang="en-US" altLang="en-US" sz="2800"/>
              <a:t>Your most potent weapon, by far, is your</a:t>
            </a:r>
          </a:p>
        </p:txBody>
      </p:sp>
      <p:sp>
        <p:nvSpPr>
          <p:cNvPr id="27652" name="TextBox 117763">
            <a:extLst>
              <a:ext uri="{FF2B5EF4-FFF2-40B4-BE49-F238E27FC236}">
                <a16:creationId xmlns:a16="http://schemas.microsoft.com/office/drawing/2014/main" id="{60BE14D2-0DFF-F047-B368-7A1DE97A28F9}"/>
              </a:ext>
            </a:extLst>
          </p:cNvPr>
          <p:cNvSpPr txBox="1">
            <a:spLocks noChangeArrowheads="1"/>
          </p:cNvSpPr>
          <p:nvPr/>
        </p:nvSpPr>
        <p:spPr bwMode="auto">
          <a:xfrm>
            <a:off x="914400" y="2362200"/>
            <a:ext cx="7258050" cy="1708150"/>
          </a:xfrm>
          <a:prstGeom prst="rect">
            <a:avLst/>
          </a:prstGeom>
          <a:solidFill>
            <a:srgbClr val="D0B87D"/>
          </a:solidFill>
          <a:ln>
            <a:noFill/>
          </a:ln>
        </p:spPr>
        <p:txBody>
          <a:bodyPr>
            <a:spAutoFit/>
          </a:bodyPr>
          <a:lstStyle>
            <a:lvl1pPr marL="457200" indent="-4572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spcBef>
                <a:spcPct val="30000"/>
              </a:spcBef>
              <a:buFont typeface="Wingdings" pitchFamily="2" charset="2"/>
              <a:buNone/>
            </a:pPr>
            <a:r>
              <a:rPr lang="en-US" altLang="en-US" sz="10600" dirty="0"/>
              <a:t>enthusiasm</a:t>
            </a:r>
          </a:p>
        </p:txBody>
      </p:sp>
      <p:pic>
        <p:nvPicPr>
          <p:cNvPr id="27653" name="Rectangle 117764">
            <a:extLst>
              <a:ext uri="{FF2B5EF4-FFF2-40B4-BE49-F238E27FC236}">
                <a16:creationId xmlns:a16="http://schemas.microsoft.com/office/drawing/2014/main" id="{62DBFB57-433F-A74F-858C-0324528094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3200" y="3581400"/>
            <a:ext cx="2963863" cy="30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7652"/>
                                        </p:tgtEl>
                                        <p:attrNameLst>
                                          <p:attrName>style.visibility</p:attrName>
                                        </p:attrNameLst>
                                      </p:cBhvr>
                                      <p:to>
                                        <p:strVal val="visible"/>
                                      </p:to>
                                    </p:set>
                                    <p:anim calcmode="lin" valueType="num">
                                      <p:cBhvr additive="base">
                                        <p:cTn id="7" dur="500" fill="hold"/>
                                        <p:tgtEl>
                                          <p:spTgt spid="27652"/>
                                        </p:tgtEl>
                                        <p:attrNameLst>
                                          <p:attrName>ppt_x</p:attrName>
                                        </p:attrNameLst>
                                      </p:cBhvr>
                                      <p:tavLst>
                                        <p:tav tm="0">
                                          <p:val>
                                            <p:strVal val="#ppt_x"/>
                                          </p:val>
                                        </p:tav>
                                        <p:tav tm="100000">
                                          <p:val>
                                            <p:strVal val="#ppt_x"/>
                                          </p:val>
                                        </p:tav>
                                      </p:tavLst>
                                    </p:anim>
                                    <p:anim calcmode="lin" valueType="num">
                                      <p:cBhvr additive="base">
                                        <p:cTn id="8" dur="500" fill="hold"/>
                                        <p:tgtEl>
                                          <p:spTgt spid="2765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7653"/>
                                        </p:tgtEl>
                                        <p:attrNameLst>
                                          <p:attrName>style.visibility</p:attrName>
                                        </p:attrNameLst>
                                      </p:cBhvr>
                                      <p:to>
                                        <p:strVal val="visible"/>
                                      </p:to>
                                    </p:set>
                                    <p:anim calcmode="lin" valueType="num">
                                      <p:cBhvr additive="base">
                                        <p:cTn id="11" dur="500" fill="hold"/>
                                        <p:tgtEl>
                                          <p:spTgt spid="27653"/>
                                        </p:tgtEl>
                                        <p:attrNameLst>
                                          <p:attrName>ppt_x</p:attrName>
                                        </p:attrNameLst>
                                      </p:cBhvr>
                                      <p:tavLst>
                                        <p:tav tm="0">
                                          <p:val>
                                            <p:strVal val="#ppt_x"/>
                                          </p:val>
                                        </p:tav>
                                        <p:tav tm="100000">
                                          <p:val>
                                            <p:strVal val="#ppt_x"/>
                                          </p:val>
                                        </p:tav>
                                      </p:tavLst>
                                    </p:anim>
                                    <p:anim calcmode="lin" valueType="num">
                                      <p:cBhvr additive="base">
                                        <p:cTn id="12" dur="500" fill="hold"/>
                                        <p:tgtEl>
                                          <p:spTgt spid="2765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hape 148481">
            <a:extLst>
              <a:ext uri="{FF2B5EF4-FFF2-40B4-BE49-F238E27FC236}">
                <a16:creationId xmlns:a16="http://schemas.microsoft.com/office/drawing/2014/main" id="{310FFFD8-2175-EE40-A952-039AE9C55E9B}"/>
              </a:ext>
            </a:extLst>
          </p:cNvPr>
          <p:cNvSpPr>
            <a:spLocks noGrp="1" noChangeArrowheads="1"/>
          </p:cNvSpPr>
          <p:nvPr>
            <p:ph type="title"/>
          </p:nvPr>
        </p:nvSpPr>
        <p:spPr/>
        <p:txBody>
          <a:bodyPr anchor="b">
            <a:normAutofit/>
          </a:bodyPr>
          <a:lstStyle/>
          <a:p>
            <a:pPr marL="0" indent="0" defTabSz="914400" eaLnBrk="1" hangingPunct="1"/>
            <a:r>
              <a:rPr lang="en-GB" altLang="en-US" sz="2800" dirty="0"/>
              <a:t>Why you should listen to this talk</a:t>
            </a:r>
          </a:p>
        </p:txBody>
      </p:sp>
      <p:sp>
        <p:nvSpPr>
          <p:cNvPr id="5123" name="Shape 148482">
            <a:extLst>
              <a:ext uri="{FF2B5EF4-FFF2-40B4-BE49-F238E27FC236}">
                <a16:creationId xmlns:a16="http://schemas.microsoft.com/office/drawing/2014/main" id="{00FE6F29-7690-8445-83F7-8134BE892355}"/>
              </a:ext>
            </a:extLst>
          </p:cNvPr>
          <p:cNvSpPr>
            <a:spLocks noGrp="1" noChangeArrowheads="1"/>
          </p:cNvSpPr>
          <p:nvPr>
            <p:ph type="body" idx="1"/>
          </p:nvPr>
        </p:nvSpPr>
        <p:spPr>
          <a:xfrm>
            <a:off x="685800" y="1600200"/>
            <a:ext cx="8229600" cy="4997450"/>
          </a:xfrm>
        </p:spPr>
        <p:txBody>
          <a:bodyPr/>
          <a:lstStyle/>
          <a:p>
            <a:pPr defTabSz="914400" eaLnBrk="1" hangingPunct="1"/>
            <a:r>
              <a:rPr lang="en-GB" altLang="en-US" sz="2800"/>
              <a:t>Because many research talks are poor...</a:t>
            </a:r>
          </a:p>
          <a:p>
            <a:pPr defTabSz="914400" eaLnBrk="1" hangingPunct="1"/>
            <a:r>
              <a:rPr lang="en-GB" altLang="en-US" sz="2800"/>
              <a:t>...and quite simple things can make </a:t>
            </a:r>
            <a:r>
              <a:rPr lang="en-GB" altLang="en-US" sz="2800" i="1"/>
              <a:t>your</a:t>
            </a:r>
            <a:r>
              <a:rPr lang="en-GB" altLang="en-US" sz="2800"/>
              <a:t> talks much better</a:t>
            </a:r>
          </a:p>
          <a:p>
            <a:pPr defTabSz="914400" eaLnBrk="1" hangingPunct="1"/>
            <a:r>
              <a:rPr lang="en-GB" altLang="en-US" sz="2800"/>
              <a:t>Because everyone benefits from good talks </a:t>
            </a:r>
          </a:p>
          <a:p>
            <a:pPr lvl="1" defTabSz="914400" eaLnBrk="1" hangingPunct="1"/>
            <a:r>
              <a:rPr lang="en-GB" altLang="en-US" sz="2400"/>
              <a:t>Your audience is happier</a:t>
            </a:r>
          </a:p>
          <a:p>
            <a:pPr lvl="1" defTabSz="914400" eaLnBrk="1" hangingPunct="1"/>
            <a:r>
              <a:rPr lang="en-GB" altLang="en-US" sz="2400"/>
              <a:t>You get promoted</a:t>
            </a:r>
          </a:p>
          <a:p>
            <a:pPr defTabSz="914400" eaLnBrk="1" hangingPunct="1">
              <a:spcBef>
                <a:spcPct val="40000"/>
              </a:spcBef>
              <a:buClr>
                <a:schemeClr val="hlink"/>
              </a:buClr>
              <a:buFont typeface="Wingdings" pitchFamily="2" charset="2"/>
              <a:buChar char="§"/>
            </a:pPr>
            <a:r>
              <a:rPr lang="en-GB" altLang="en-US" sz="2800"/>
              <a:t>Because a research talk gives you access to the world’s most priceless commodity: the time and attention of other people.  Don’t waste it!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hape 118785">
            <a:extLst>
              <a:ext uri="{FF2B5EF4-FFF2-40B4-BE49-F238E27FC236}">
                <a16:creationId xmlns:a16="http://schemas.microsoft.com/office/drawing/2014/main" id="{B6DF8A9A-2C12-9540-A259-BBAC27A4FE3C}"/>
              </a:ext>
            </a:extLst>
          </p:cNvPr>
          <p:cNvSpPr>
            <a:spLocks noGrp="1" noChangeArrowheads="1"/>
          </p:cNvSpPr>
          <p:nvPr>
            <p:ph type="title"/>
          </p:nvPr>
        </p:nvSpPr>
        <p:spPr/>
        <p:txBody>
          <a:bodyPr anchor="b">
            <a:normAutofit/>
          </a:bodyPr>
          <a:lstStyle/>
          <a:p>
            <a:pPr marL="0" indent="0" defTabSz="914400" eaLnBrk="1" hangingPunct="1"/>
            <a:r>
              <a:rPr lang="en-US" altLang="en-US" sz="3600" dirty="0"/>
              <a:t>Enthusiasm</a:t>
            </a:r>
            <a:endParaRPr lang="en-GB" altLang="en-US" sz="3600" dirty="0"/>
          </a:p>
        </p:txBody>
      </p:sp>
      <p:sp>
        <p:nvSpPr>
          <p:cNvPr id="28675" name="TextBox 118786">
            <a:extLst>
              <a:ext uri="{FF2B5EF4-FFF2-40B4-BE49-F238E27FC236}">
                <a16:creationId xmlns:a16="http://schemas.microsoft.com/office/drawing/2014/main" id="{8F46655B-A87F-0B45-B116-3E6BE47ABDE5}"/>
              </a:ext>
            </a:extLst>
          </p:cNvPr>
          <p:cNvSpPr txBox="1">
            <a:spLocks noChangeArrowheads="1"/>
          </p:cNvSpPr>
          <p:nvPr/>
        </p:nvSpPr>
        <p:spPr bwMode="auto">
          <a:xfrm>
            <a:off x="611560" y="1484784"/>
            <a:ext cx="7697788" cy="41303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sz="3200" dirty="0"/>
              <a:t>If you do not seem excited by your idea, why should the audience be?</a:t>
            </a:r>
          </a:p>
          <a:p>
            <a:pPr eaLnBrk="1" hangingPunct="1"/>
            <a:r>
              <a:rPr lang="en-US" altLang="en-US" sz="3200" dirty="0"/>
              <a:t>It wakes ‘</a:t>
            </a:r>
            <a:r>
              <a:rPr lang="en-US" altLang="en-US" sz="3200" dirty="0" err="1"/>
              <a:t>em</a:t>
            </a:r>
            <a:r>
              <a:rPr lang="en-US" altLang="en-US" sz="3200" dirty="0"/>
              <a:t> up</a:t>
            </a:r>
          </a:p>
          <a:p>
            <a:pPr eaLnBrk="1" hangingPunct="1"/>
            <a:r>
              <a:rPr lang="en-US" altLang="en-US" sz="3200" dirty="0"/>
              <a:t>Enthusiasm makes people </a:t>
            </a:r>
            <a:r>
              <a:rPr lang="en-US" altLang="en-US" sz="3200" dirty="0">
                <a:solidFill>
                  <a:schemeClr val="hlink"/>
                </a:solidFill>
              </a:rPr>
              <a:t>dramatically</a:t>
            </a:r>
            <a:r>
              <a:rPr lang="en-US" altLang="en-US" sz="3200" dirty="0"/>
              <a:t> more receptive</a:t>
            </a:r>
          </a:p>
          <a:p>
            <a:pPr eaLnBrk="1" hangingPunct="1"/>
            <a:r>
              <a:rPr lang="en-US" altLang="en-US" sz="3200" dirty="0"/>
              <a:t>It gets you loosened up, breathing, moving around</a:t>
            </a:r>
            <a:endParaRPr lang="en-GB" altLang="en-US" sz="32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hape 141313">
            <a:extLst>
              <a:ext uri="{FF2B5EF4-FFF2-40B4-BE49-F238E27FC236}">
                <a16:creationId xmlns:a16="http://schemas.microsoft.com/office/drawing/2014/main" id="{23AE58B8-1B13-C641-A009-4A79F3D562ED}"/>
              </a:ext>
            </a:extLst>
          </p:cNvPr>
          <p:cNvSpPr>
            <a:spLocks noGrp="1" noChangeArrowheads="1"/>
          </p:cNvSpPr>
          <p:nvPr>
            <p:ph type="title"/>
          </p:nvPr>
        </p:nvSpPr>
        <p:spPr/>
        <p:txBody>
          <a:bodyPr anchor="b">
            <a:normAutofit/>
          </a:bodyPr>
          <a:lstStyle/>
          <a:p>
            <a:pPr marL="0" indent="0" defTabSz="914400" eaLnBrk="1" hangingPunct="1"/>
            <a:r>
              <a:rPr lang="en-US" altLang="en-US" sz="3200" dirty="0"/>
              <a:t>Write your slides the night before</a:t>
            </a:r>
            <a:endParaRPr lang="en-GB" altLang="en-US" sz="3200" dirty="0"/>
          </a:p>
        </p:txBody>
      </p:sp>
      <p:sp>
        <p:nvSpPr>
          <p:cNvPr id="29699" name="TextBox 141314">
            <a:extLst>
              <a:ext uri="{FF2B5EF4-FFF2-40B4-BE49-F238E27FC236}">
                <a16:creationId xmlns:a16="http://schemas.microsoft.com/office/drawing/2014/main" id="{EA1A8978-84C6-7748-A8C8-8BF72DEDC446}"/>
              </a:ext>
            </a:extLst>
          </p:cNvPr>
          <p:cNvSpPr txBox="1">
            <a:spLocks noChangeArrowheads="1"/>
          </p:cNvSpPr>
          <p:nvPr/>
        </p:nvSpPr>
        <p:spPr bwMode="auto">
          <a:xfrm>
            <a:off x="762000" y="1600200"/>
            <a:ext cx="8058150" cy="3022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None/>
            </a:pPr>
            <a:r>
              <a:rPr lang="en-US" altLang="en-US" sz="2800" dirty="0"/>
              <a:t>Ideas will occur to you during the conference, as you obsess on your talk during other people’s presentations. Make  it fresh and update it just before you give it</a:t>
            </a:r>
          </a:p>
          <a:p>
            <a:pPr eaLnBrk="1" hangingPunct="1">
              <a:buFont typeface="Wingdings" pitchFamily="2" charset="2"/>
              <a:buNone/>
            </a:pPr>
            <a:endParaRPr lang="en-US" altLang="en-US" sz="2800" dirty="0"/>
          </a:p>
          <a:p>
            <a:pPr eaLnBrk="1" hangingPunct="1"/>
            <a:endParaRPr lang="en-US" altLang="en-US" sz="2800" dirty="0"/>
          </a:p>
        </p:txBody>
      </p:sp>
      <p:sp>
        <p:nvSpPr>
          <p:cNvPr id="2" name="&quot;No&quot; Symbol 1">
            <a:extLst>
              <a:ext uri="{FF2B5EF4-FFF2-40B4-BE49-F238E27FC236}">
                <a16:creationId xmlns:a16="http://schemas.microsoft.com/office/drawing/2014/main" id="{FEDEE09D-E75E-FD45-99B3-78FB9A27E4E0}"/>
              </a:ext>
            </a:extLst>
          </p:cNvPr>
          <p:cNvSpPr/>
          <p:nvPr/>
        </p:nvSpPr>
        <p:spPr>
          <a:xfrm>
            <a:off x="1115616" y="44624"/>
            <a:ext cx="6480720" cy="3960440"/>
          </a:xfrm>
          <a:prstGeom prst="noSmoking">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 name="Rectangle 2">
            <a:extLst>
              <a:ext uri="{FF2B5EF4-FFF2-40B4-BE49-F238E27FC236}">
                <a16:creationId xmlns:a16="http://schemas.microsoft.com/office/drawing/2014/main" id="{98BB737E-30ED-394F-A621-3924BA7149E6}"/>
              </a:ext>
            </a:extLst>
          </p:cNvPr>
          <p:cNvSpPr/>
          <p:nvPr/>
        </p:nvSpPr>
        <p:spPr>
          <a:xfrm>
            <a:off x="1115616" y="4437112"/>
            <a:ext cx="7488832" cy="1569660"/>
          </a:xfrm>
          <a:prstGeom prst="rect">
            <a:avLst/>
          </a:prstGeom>
        </p:spPr>
        <p:txBody>
          <a:bodyPr wrap="square">
            <a:spAutoFit/>
          </a:bodyPr>
          <a:lstStyle/>
          <a:p>
            <a:pPr>
              <a:buNone/>
            </a:pPr>
            <a:r>
              <a:rPr lang="en-US" altLang="en-US" sz="3200" dirty="0"/>
              <a:t>But  your talk absolutely must be fresh in your mind. So do review it the day before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hape 149505">
            <a:extLst>
              <a:ext uri="{FF2B5EF4-FFF2-40B4-BE49-F238E27FC236}">
                <a16:creationId xmlns:a16="http://schemas.microsoft.com/office/drawing/2014/main" id="{F752DFE0-0960-F24E-A446-EE31E0E50D98}"/>
              </a:ext>
            </a:extLst>
          </p:cNvPr>
          <p:cNvSpPr>
            <a:spLocks noGrp="1" noChangeArrowheads="1"/>
          </p:cNvSpPr>
          <p:nvPr>
            <p:ph type="title"/>
          </p:nvPr>
        </p:nvSpPr>
        <p:spPr/>
        <p:txBody>
          <a:bodyPr anchor="b">
            <a:normAutofit fontScale="90000"/>
          </a:bodyPr>
          <a:lstStyle/>
          <a:p>
            <a:pPr marL="0" indent="0" defTabSz="914400" eaLnBrk="1" hangingPunct="1"/>
            <a:r>
              <a:rPr lang="en-GB" altLang="en-US" sz="4000" dirty="0"/>
              <a:t>Technology</a:t>
            </a:r>
          </a:p>
        </p:txBody>
      </p:sp>
      <p:sp>
        <p:nvSpPr>
          <p:cNvPr id="30723" name="Shape 149506">
            <a:extLst>
              <a:ext uri="{FF2B5EF4-FFF2-40B4-BE49-F238E27FC236}">
                <a16:creationId xmlns:a16="http://schemas.microsoft.com/office/drawing/2014/main" id="{C919AF9F-928C-B84C-9B89-E1EA0B91F172}"/>
              </a:ext>
            </a:extLst>
          </p:cNvPr>
          <p:cNvSpPr>
            <a:spLocks noGrp="1" noChangeArrowheads="1"/>
          </p:cNvSpPr>
          <p:nvPr>
            <p:ph type="body" idx="1"/>
          </p:nvPr>
        </p:nvSpPr>
        <p:spPr/>
        <p:txBody>
          <a:bodyPr/>
          <a:lstStyle/>
          <a:p>
            <a:pPr defTabSz="914400" eaLnBrk="1" hangingPunct="1">
              <a:lnSpc>
                <a:spcPct val="90000"/>
              </a:lnSpc>
              <a:spcBef>
                <a:spcPct val="40000"/>
              </a:spcBef>
            </a:pPr>
            <a:r>
              <a:rPr lang="en-US" altLang="en-US" sz="2800" dirty="0"/>
              <a:t>Borrow a laser pointer, but avoid using it. Better to use mouse on the laptop.  </a:t>
            </a:r>
          </a:p>
          <a:p>
            <a:pPr defTabSz="914400" eaLnBrk="1" hangingPunct="1">
              <a:lnSpc>
                <a:spcPct val="90000"/>
              </a:lnSpc>
              <a:spcBef>
                <a:spcPct val="40000"/>
              </a:spcBef>
            </a:pPr>
            <a:r>
              <a:rPr lang="en-US" altLang="en-US" sz="2800" dirty="0"/>
              <a:t>Even better don’t need to point!</a:t>
            </a:r>
          </a:p>
          <a:p>
            <a:pPr defTabSz="914400" eaLnBrk="1" hangingPunct="1">
              <a:lnSpc>
                <a:spcPct val="90000"/>
              </a:lnSpc>
              <a:spcBef>
                <a:spcPct val="40000"/>
              </a:spcBef>
            </a:pPr>
            <a:r>
              <a:rPr lang="en-US" altLang="en-US" sz="2800" dirty="0"/>
              <a:t>Consider borrowing a wireless slide changer</a:t>
            </a:r>
            <a:endParaRPr lang="en-GB" altLang="en-US" sz="2800" dirty="0"/>
          </a:p>
          <a:p>
            <a:pPr defTabSz="914400" eaLnBrk="1" hangingPunct="1">
              <a:lnSpc>
                <a:spcPct val="90000"/>
              </a:lnSpc>
              <a:spcBef>
                <a:spcPct val="40000"/>
              </a:spcBef>
            </a:pPr>
            <a:r>
              <a:rPr lang="en-GB" altLang="en-US" sz="2800" dirty="0"/>
              <a:t>Test that your laptop works with the projector, in advance and just before presentation session.</a:t>
            </a:r>
          </a:p>
          <a:p>
            <a:pPr defTabSz="914400" eaLnBrk="1" hangingPunct="1">
              <a:lnSpc>
                <a:spcPct val="90000"/>
              </a:lnSpc>
              <a:spcBef>
                <a:spcPct val="40000"/>
              </a:spcBef>
            </a:pPr>
            <a:r>
              <a:rPr lang="en-GB" altLang="en-US" sz="2800" dirty="0"/>
              <a:t>Laptops break: leave a backup copy on the web; bring a backup copy on a disk or USB key</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hape 125953">
            <a:extLst>
              <a:ext uri="{FF2B5EF4-FFF2-40B4-BE49-F238E27FC236}">
                <a16:creationId xmlns:a16="http://schemas.microsoft.com/office/drawing/2014/main" id="{3F18F6E6-DF5A-0545-BE11-5560E9DD94A0}"/>
              </a:ext>
            </a:extLst>
          </p:cNvPr>
          <p:cNvSpPr>
            <a:spLocks noGrp="1" noChangeArrowheads="1"/>
          </p:cNvSpPr>
          <p:nvPr>
            <p:ph type="title"/>
          </p:nvPr>
        </p:nvSpPr>
        <p:spPr>
          <a:xfrm>
            <a:off x="304800" y="152402"/>
            <a:ext cx="8534400" cy="972342"/>
          </a:xfrm>
        </p:spPr>
        <p:txBody>
          <a:bodyPr anchor="b">
            <a:normAutofit/>
          </a:bodyPr>
          <a:lstStyle/>
          <a:p>
            <a:pPr marL="0" indent="0" defTabSz="914400" eaLnBrk="1" hangingPunct="1"/>
            <a:r>
              <a:rPr lang="en-US" altLang="en-US" sz="4000" dirty="0"/>
              <a:t>Do not apologize</a:t>
            </a:r>
            <a:endParaRPr lang="en-GB" altLang="en-US" sz="4000" dirty="0"/>
          </a:p>
        </p:txBody>
      </p:sp>
      <p:sp>
        <p:nvSpPr>
          <p:cNvPr id="31747" name="TextBox 125954">
            <a:extLst>
              <a:ext uri="{FF2B5EF4-FFF2-40B4-BE49-F238E27FC236}">
                <a16:creationId xmlns:a16="http://schemas.microsoft.com/office/drawing/2014/main" id="{05F8A7E7-47DD-C34B-96C5-517D90CD2CDB}"/>
              </a:ext>
            </a:extLst>
          </p:cNvPr>
          <p:cNvSpPr txBox="1">
            <a:spLocks noChangeArrowheads="1"/>
          </p:cNvSpPr>
          <p:nvPr/>
        </p:nvSpPr>
        <p:spPr bwMode="auto">
          <a:xfrm>
            <a:off x="685800" y="1752600"/>
            <a:ext cx="7918450" cy="3595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sz="2800" dirty="0"/>
              <a:t>“I didn’t have time to prepare this talk properly”</a:t>
            </a:r>
          </a:p>
          <a:p>
            <a:pPr eaLnBrk="1" hangingPunct="1"/>
            <a:r>
              <a:rPr lang="en-US" altLang="en-US" sz="2800" dirty="0"/>
              <a:t>“My computer broke down, so I don’t have the results I expected”</a:t>
            </a:r>
          </a:p>
          <a:p>
            <a:pPr eaLnBrk="1" hangingPunct="1"/>
            <a:r>
              <a:rPr lang="en-US" altLang="en-US" sz="2800" dirty="0"/>
              <a:t>“I don’t have time to tell you about this”</a:t>
            </a:r>
          </a:p>
          <a:p>
            <a:pPr eaLnBrk="1" hangingPunct="1"/>
            <a:r>
              <a:rPr lang="en-US" altLang="en-US" sz="2800" dirty="0"/>
              <a:t>“I don’t feel qualified to address this audience”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hape 119809">
            <a:extLst>
              <a:ext uri="{FF2B5EF4-FFF2-40B4-BE49-F238E27FC236}">
                <a16:creationId xmlns:a16="http://schemas.microsoft.com/office/drawing/2014/main" id="{E7E40D93-D83F-9046-85B0-0217BCFAB8BE}"/>
              </a:ext>
            </a:extLst>
          </p:cNvPr>
          <p:cNvSpPr>
            <a:spLocks noGrp="1" noChangeArrowheads="1"/>
          </p:cNvSpPr>
          <p:nvPr>
            <p:ph type="title"/>
          </p:nvPr>
        </p:nvSpPr>
        <p:spPr>
          <a:xfrm>
            <a:off x="304800" y="152402"/>
            <a:ext cx="8534400" cy="972342"/>
          </a:xfrm>
        </p:spPr>
        <p:txBody>
          <a:bodyPr anchor="b">
            <a:normAutofit/>
          </a:bodyPr>
          <a:lstStyle/>
          <a:p>
            <a:pPr marL="0" indent="0" defTabSz="914400" eaLnBrk="1" hangingPunct="1"/>
            <a:r>
              <a:rPr lang="en-US" altLang="en-US" sz="4400" dirty="0"/>
              <a:t>The jelly effect</a:t>
            </a:r>
            <a:endParaRPr lang="en-GB" altLang="en-US" sz="4400" dirty="0"/>
          </a:p>
        </p:txBody>
      </p:sp>
      <p:sp>
        <p:nvSpPr>
          <p:cNvPr id="32771" name="TextBox 119810">
            <a:extLst>
              <a:ext uri="{FF2B5EF4-FFF2-40B4-BE49-F238E27FC236}">
                <a16:creationId xmlns:a16="http://schemas.microsoft.com/office/drawing/2014/main" id="{8B95CC6C-BE4A-074A-BCA6-1D0D261A5C9C}"/>
              </a:ext>
            </a:extLst>
          </p:cNvPr>
          <p:cNvSpPr txBox="1">
            <a:spLocks noChangeArrowheads="1"/>
          </p:cNvSpPr>
          <p:nvPr/>
        </p:nvSpPr>
        <p:spPr bwMode="auto">
          <a:xfrm>
            <a:off x="762000" y="1752600"/>
            <a:ext cx="7467600" cy="316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sz="2800" dirty="0"/>
              <a:t>	If you are anything like I was when I starting, you may experience apparently-severe pre-talk symptoms</a:t>
            </a:r>
          </a:p>
          <a:p>
            <a:pPr eaLnBrk="1" hangingPunct="1"/>
            <a:r>
              <a:rPr lang="en-US" altLang="en-US" sz="2800" dirty="0"/>
              <a:t>Inability to breathe</a:t>
            </a:r>
          </a:p>
          <a:p>
            <a:pPr eaLnBrk="1" hangingPunct="1"/>
            <a:r>
              <a:rPr lang="en-US" altLang="en-US" sz="2800" dirty="0"/>
              <a:t>Inability to stand up (legs give way)</a:t>
            </a:r>
          </a:p>
          <a:p>
            <a:pPr eaLnBrk="1" hangingPunct="1"/>
            <a:r>
              <a:rPr lang="en-US" altLang="en-US" sz="2800" dirty="0"/>
              <a:t>Inability to operate brain</a:t>
            </a:r>
            <a:endParaRPr lang="en-GB" altLang="en-US" sz="28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hape 120833">
            <a:extLst>
              <a:ext uri="{FF2B5EF4-FFF2-40B4-BE49-F238E27FC236}">
                <a16:creationId xmlns:a16="http://schemas.microsoft.com/office/drawing/2014/main" id="{191CDAA1-5E2D-5041-BFFE-EFF69C463475}"/>
              </a:ext>
            </a:extLst>
          </p:cNvPr>
          <p:cNvSpPr>
            <a:spLocks noGrp="1" noChangeArrowheads="1"/>
          </p:cNvSpPr>
          <p:nvPr>
            <p:ph type="title"/>
          </p:nvPr>
        </p:nvSpPr>
        <p:spPr/>
        <p:txBody>
          <a:bodyPr anchor="b">
            <a:normAutofit/>
          </a:bodyPr>
          <a:lstStyle/>
          <a:p>
            <a:pPr marL="0" indent="0" defTabSz="914400" eaLnBrk="1" hangingPunct="1"/>
            <a:r>
              <a:rPr lang="en-US" altLang="en-US" sz="3600" dirty="0"/>
              <a:t>What to do about it</a:t>
            </a:r>
            <a:endParaRPr lang="en-GB" altLang="en-US" sz="3600" dirty="0"/>
          </a:p>
        </p:txBody>
      </p:sp>
      <p:sp>
        <p:nvSpPr>
          <p:cNvPr id="33795" name="TextBox 120834">
            <a:extLst>
              <a:ext uri="{FF2B5EF4-FFF2-40B4-BE49-F238E27FC236}">
                <a16:creationId xmlns:a16="http://schemas.microsoft.com/office/drawing/2014/main" id="{5D0A0122-FB0E-C94D-83FF-8D65759AD6BA}"/>
              </a:ext>
            </a:extLst>
          </p:cNvPr>
          <p:cNvSpPr txBox="1">
            <a:spLocks noChangeArrowheads="1"/>
          </p:cNvSpPr>
          <p:nvPr/>
        </p:nvSpPr>
        <p:spPr bwMode="auto">
          <a:xfrm>
            <a:off x="304800" y="836615"/>
            <a:ext cx="8534400" cy="50044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sz="2800" dirty="0"/>
              <a:t>Deep breathing during previous talk</a:t>
            </a:r>
          </a:p>
          <a:p>
            <a:pPr eaLnBrk="1" hangingPunct="1"/>
            <a:r>
              <a:rPr lang="en-US" altLang="en-US" sz="2800" i="1" dirty="0">
                <a:solidFill>
                  <a:schemeClr val="hlink"/>
                </a:solidFill>
              </a:rPr>
              <a:t>Script your first few sentences precisely</a:t>
            </a:r>
            <a:r>
              <a:rPr lang="en-US" altLang="en-US" sz="2800" dirty="0"/>
              <a:t> </a:t>
            </a:r>
            <a:br>
              <a:rPr lang="en-US" altLang="en-US" sz="2800" dirty="0"/>
            </a:br>
            <a:r>
              <a:rPr lang="en-US" altLang="en-US" sz="2800" dirty="0"/>
              <a:t>(=&gt; no brain required)</a:t>
            </a:r>
          </a:p>
          <a:p>
            <a:pPr eaLnBrk="1" hangingPunct="1"/>
            <a:r>
              <a:rPr lang="en-US" altLang="en-US" sz="2800" dirty="0"/>
              <a:t>Use time talks/videos.</a:t>
            </a:r>
          </a:p>
          <a:p>
            <a:pPr eaLnBrk="1" hangingPunct="1"/>
            <a:r>
              <a:rPr lang="en-US" altLang="en-US" sz="2800" dirty="0"/>
              <a:t>Practice, Practice  (maybe with flying objects;-)</a:t>
            </a:r>
          </a:p>
          <a:p>
            <a:pPr eaLnBrk="1" hangingPunct="1"/>
            <a:r>
              <a:rPr lang="en-US" altLang="en-US" sz="2800" dirty="0"/>
              <a:t>Move around a lot, use large gestures, wave your arms, stand on chairs</a:t>
            </a:r>
          </a:p>
          <a:p>
            <a:pPr eaLnBrk="1" hangingPunct="1"/>
            <a:r>
              <a:rPr lang="en-US" altLang="en-US" sz="2800" dirty="0"/>
              <a:t>Go to the bathroom before the session. </a:t>
            </a:r>
          </a:p>
          <a:p>
            <a:pPr eaLnBrk="1" hangingPunct="1"/>
            <a:endParaRPr lang="en-US" altLang="en-US" sz="2800" dirty="0"/>
          </a:p>
        </p:txBody>
      </p:sp>
      <p:sp>
        <p:nvSpPr>
          <p:cNvPr id="33796" name="TextBox 120835">
            <a:extLst>
              <a:ext uri="{FF2B5EF4-FFF2-40B4-BE49-F238E27FC236}">
                <a16:creationId xmlns:a16="http://schemas.microsoft.com/office/drawing/2014/main" id="{284940C1-593B-D04F-BD0E-A4E218BBC49F}"/>
              </a:ext>
            </a:extLst>
          </p:cNvPr>
          <p:cNvSpPr txBox="1">
            <a:spLocks noChangeArrowheads="1"/>
          </p:cNvSpPr>
          <p:nvPr/>
        </p:nvSpPr>
        <p:spPr bwMode="auto">
          <a:xfrm>
            <a:off x="1420335" y="5240897"/>
            <a:ext cx="6303329" cy="1200329"/>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buFont typeface="Wingdings" pitchFamily="2" charset="2"/>
              <a:buNone/>
            </a:pPr>
            <a:r>
              <a:rPr lang="en-US" altLang="en-US" sz="3600" dirty="0"/>
              <a:t>You are not a wimp.  </a:t>
            </a:r>
            <a:br>
              <a:rPr lang="en-US" altLang="en-US" sz="3600" dirty="0"/>
            </a:br>
            <a:r>
              <a:rPr lang="en-US" altLang="en-US" sz="3600" dirty="0"/>
              <a:t>Most People feels this way.  </a:t>
            </a:r>
            <a:endParaRPr lang="en-GB" altLang="en-US" sz="36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4B454-36EE-8C41-AEAD-C393A71F8E4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D5C1B6A-CEF6-B643-9DEB-66A4F4A69DC0}"/>
              </a:ext>
            </a:extLst>
          </p:cNvPr>
          <p:cNvSpPr>
            <a:spLocks noGrp="1"/>
          </p:cNvSpPr>
          <p:nvPr>
            <p:ph sz="quarter" idx="1"/>
          </p:nvPr>
        </p:nvSpPr>
        <p:spPr/>
        <p:txBody>
          <a:bodyPr/>
          <a:lstStyle/>
          <a:p>
            <a:endParaRPr lang="en-US"/>
          </a:p>
        </p:txBody>
      </p:sp>
      <p:pic>
        <p:nvPicPr>
          <p:cNvPr id="4" name="Picture 3">
            <a:extLst>
              <a:ext uri="{FF2B5EF4-FFF2-40B4-BE49-F238E27FC236}">
                <a16:creationId xmlns:a16="http://schemas.microsoft.com/office/drawing/2014/main" id="{62A9A903-7BB6-5944-9820-DA59DB0366CF}"/>
              </a:ext>
            </a:extLst>
          </p:cNvPr>
          <p:cNvPicPr>
            <a:picLocks noChangeAspect="1"/>
          </p:cNvPicPr>
          <p:nvPr/>
        </p:nvPicPr>
        <p:blipFill rotWithShape="1">
          <a:blip r:embed="rId2"/>
          <a:srcRect l="13689" t="-441" r="14628" b="10835"/>
          <a:stretch/>
        </p:blipFill>
        <p:spPr>
          <a:xfrm>
            <a:off x="330200" y="545342"/>
            <a:ext cx="8202240" cy="5767316"/>
          </a:xfrm>
          <a:prstGeom prst="rect">
            <a:avLst/>
          </a:prstGeom>
        </p:spPr>
      </p:pic>
    </p:spTree>
    <p:extLst>
      <p:ext uri="{BB962C8B-B14F-4D97-AF65-F5344CB8AC3E}">
        <p14:creationId xmlns:p14="http://schemas.microsoft.com/office/powerpoint/2010/main" val="34362048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hape 140289">
            <a:extLst>
              <a:ext uri="{FF2B5EF4-FFF2-40B4-BE49-F238E27FC236}">
                <a16:creationId xmlns:a16="http://schemas.microsoft.com/office/drawing/2014/main" id="{73950D7F-F2C0-2240-9617-8A48721A7ABA}"/>
              </a:ext>
            </a:extLst>
          </p:cNvPr>
          <p:cNvSpPr>
            <a:spLocks noGrp="1" noChangeArrowheads="1"/>
          </p:cNvSpPr>
          <p:nvPr>
            <p:ph type="title"/>
          </p:nvPr>
        </p:nvSpPr>
        <p:spPr/>
        <p:txBody>
          <a:bodyPr anchor="b">
            <a:normAutofit/>
          </a:bodyPr>
          <a:lstStyle/>
          <a:p>
            <a:pPr marL="0" indent="0" defTabSz="914400" eaLnBrk="1" hangingPunct="1"/>
            <a:r>
              <a:rPr lang="en-US" altLang="en-US" sz="3600" dirty="0"/>
              <a:t>Being seen, being heard</a:t>
            </a:r>
            <a:endParaRPr lang="en-GB" altLang="en-US" sz="3600" dirty="0"/>
          </a:p>
        </p:txBody>
      </p:sp>
      <p:sp>
        <p:nvSpPr>
          <p:cNvPr id="34819" name="TextBox 140290">
            <a:extLst>
              <a:ext uri="{FF2B5EF4-FFF2-40B4-BE49-F238E27FC236}">
                <a16:creationId xmlns:a16="http://schemas.microsoft.com/office/drawing/2014/main" id="{7BD4C820-2FA7-414E-92C6-3733DFE73904}"/>
              </a:ext>
            </a:extLst>
          </p:cNvPr>
          <p:cNvSpPr txBox="1">
            <a:spLocks noChangeArrowheads="1"/>
          </p:cNvSpPr>
          <p:nvPr/>
        </p:nvSpPr>
        <p:spPr bwMode="auto">
          <a:xfrm>
            <a:off x="434752" y="1052736"/>
            <a:ext cx="8274496" cy="5090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sz="2800" dirty="0"/>
              <a:t>DO NOT turn to the screen. Point using mouse and keep facing the audience.</a:t>
            </a:r>
          </a:p>
          <a:p>
            <a:pPr eaLnBrk="1" hangingPunct="1"/>
            <a:r>
              <a:rPr lang="en-US" altLang="en-US" sz="2800" dirty="0"/>
              <a:t>Speak to someone at the back of the room, even if you have a microphone on</a:t>
            </a:r>
          </a:p>
          <a:p>
            <a:pPr eaLnBrk="1" hangingPunct="1"/>
            <a:r>
              <a:rPr lang="en-US" altLang="en-US" sz="2800" dirty="0"/>
              <a:t>Make eye contact; identify a </a:t>
            </a:r>
            <a:r>
              <a:rPr lang="en-US" altLang="en-US" sz="2800" dirty="0" err="1">
                <a:solidFill>
                  <a:schemeClr val="hlink"/>
                </a:solidFill>
              </a:rPr>
              <a:t>nodder</a:t>
            </a:r>
            <a:r>
              <a:rPr lang="en-US" altLang="en-US" sz="2800" dirty="0"/>
              <a:t>, and speak to him or her (better still, more than one). </a:t>
            </a:r>
          </a:p>
          <a:p>
            <a:pPr eaLnBrk="1" hangingPunct="1"/>
            <a:r>
              <a:rPr lang="en-US" altLang="en-US" sz="2800" dirty="0"/>
              <a:t>Don’t focus on a friend.</a:t>
            </a:r>
          </a:p>
          <a:p>
            <a:pPr eaLnBrk="1" hangingPunct="1"/>
            <a:r>
              <a:rPr lang="en-US" altLang="en-US" sz="2800" dirty="0"/>
              <a:t>Watch audience for body-language and questions…</a:t>
            </a:r>
            <a:endParaRPr lang="en-GB" altLang="en-US" sz="28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hape 121857">
            <a:extLst>
              <a:ext uri="{FF2B5EF4-FFF2-40B4-BE49-F238E27FC236}">
                <a16:creationId xmlns:a16="http://schemas.microsoft.com/office/drawing/2014/main" id="{2777F5DB-5933-E44B-B1C9-206868E0C490}"/>
              </a:ext>
            </a:extLst>
          </p:cNvPr>
          <p:cNvSpPr>
            <a:spLocks noGrp="1" noChangeArrowheads="1"/>
          </p:cNvSpPr>
          <p:nvPr>
            <p:ph type="title"/>
          </p:nvPr>
        </p:nvSpPr>
        <p:spPr/>
        <p:txBody>
          <a:bodyPr anchor="b"/>
          <a:lstStyle/>
          <a:p>
            <a:pPr marL="0" indent="0" defTabSz="914400" eaLnBrk="1" hangingPunct="1"/>
            <a:r>
              <a:rPr lang="en-US" altLang="en-US"/>
              <a:t>Questions</a:t>
            </a:r>
            <a:endParaRPr lang="en-GB" altLang="en-US"/>
          </a:p>
        </p:txBody>
      </p:sp>
      <p:sp>
        <p:nvSpPr>
          <p:cNvPr id="35843" name="TextBox 121858">
            <a:extLst>
              <a:ext uri="{FF2B5EF4-FFF2-40B4-BE49-F238E27FC236}">
                <a16:creationId xmlns:a16="http://schemas.microsoft.com/office/drawing/2014/main" id="{4AAB3715-2C82-6846-A5EF-CEA9DF1F7A1D}"/>
              </a:ext>
            </a:extLst>
          </p:cNvPr>
          <p:cNvSpPr txBox="1">
            <a:spLocks noChangeArrowheads="1"/>
          </p:cNvSpPr>
          <p:nvPr/>
        </p:nvSpPr>
        <p:spPr bwMode="auto">
          <a:xfrm>
            <a:off x="179512" y="1133216"/>
            <a:ext cx="8659688" cy="46720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dirty="0"/>
              <a:t>Questions are not a problem</a:t>
            </a:r>
          </a:p>
          <a:p>
            <a:pPr eaLnBrk="1" hangingPunct="1"/>
            <a:endParaRPr lang="en-US" altLang="en-US" dirty="0"/>
          </a:p>
          <a:p>
            <a:pPr eaLnBrk="1" hangingPunct="1"/>
            <a:endParaRPr lang="en-US" altLang="en-US" dirty="0"/>
          </a:p>
          <a:p>
            <a:pPr eaLnBrk="1" hangingPunct="1"/>
            <a:endParaRPr lang="en-US" altLang="en-US" dirty="0"/>
          </a:p>
          <a:p>
            <a:pPr eaLnBrk="1" hangingPunct="1"/>
            <a:endParaRPr lang="en-US" altLang="en-US" dirty="0"/>
          </a:p>
          <a:p>
            <a:pPr eaLnBrk="1" hangingPunct="1"/>
            <a:r>
              <a:rPr lang="en-US" altLang="en-US" dirty="0"/>
              <a:t>Specifically encourage questions during your talk: pause briefly now and then, ask for questions if appropriate. If there is after session send questions there. </a:t>
            </a:r>
          </a:p>
          <a:p>
            <a:pPr eaLnBrk="1" hangingPunct="1"/>
            <a:r>
              <a:rPr lang="en-US" altLang="en-US" dirty="0"/>
              <a:t>Be prepared to truncate your talk if you run out of time.  Better to connect, and not to present all your material</a:t>
            </a:r>
            <a:endParaRPr lang="en-GB" altLang="en-US" dirty="0"/>
          </a:p>
        </p:txBody>
      </p:sp>
      <p:sp>
        <p:nvSpPr>
          <p:cNvPr id="35844" name="TextBox 121859">
            <a:extLst>
              <a:ext uri="{FF2B5EF4-FFF2-40B4-BE49-F238E27FC236}">
                <a16:creationId xmlns:a16="http://schemas.microsoft.com/office/drawing/2014/main" id="{634E47E4-4B43-C740-AE6F-ACF09C900CE6}"/>
              </a:ext>
            </a:extLst>
          </p:cNvPr>
          <p:cNvSpPr txBox="1">
            <a:spLocks noChangeArrowheads="1"/>
          </p:cNvSpPr>
          <p:nvPr/>
        </p:nvSpPr>
        <p:spPr bwMode="auto">
          <a:xfrm>
            <a:off x="1619250" y="1844452"/>
            <a:ext cx="6406450" cy="1569660"/>
          </a:xfrm>
          <a:prstGeom prst="rect">
            <a:avLst/>
          </a:prstGeom>
          <a:solidFill>
            <a:schemeClr val="tx1">
              <a:lumMod val="65000"/>
              <a:lumOff val="35000"/>
            </a:schemeClr>
          </a:solidFill>
          <a:ln>
            <a:noFill/>
          </a:ln>
        </p:spPr>
        <p:txBody>
          <a:bodyPr wrap="squar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buFont typeface="Wingdings" pitchFamily="2" charset="2"/>
              <a:buNone/>
            </a:pPr>
            <a:r>
              <a:rPr lang="en-US" altLang="en-US" sz="3200" dirty="0">
                <a:solidFill>
                  <a:schemeClr val="bg1"/>
                </a:solidFill>
              </a:rPr>
              <a:t>Questions are a </a:t>
            </a:r>
            <a:r>
              <a:rPr lang="en-US" altLang="en-US" sz="3200" b="1" dirty="0">
                <a:solidFill>
                  <a:srgbClr val="D0B87D"/>
                </a:solidFill>
              </a:rPr>
              <a:t>golden golden golden</a:t>
            </a:r>
            <a:r>
              <a:rPr lang="en-US" altLang="en-US" sz="3200" dirty="0">
                <a:solidFill>
                  <a:schemeClr val="bg1"/>
                </a:solidFill>
              </a:rPr>
              <a:t> opportunity to connect with your audience</a:t>
            </a:r>
            <a:endParaRPr lang="en-GB" altLang="en-US" sz="3200" dirty="0">
              <a:solidFill>
                <a:schemeClr val="bg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hape 135169">
            <a:extLst>
              <a:ext uri="{FF2B5EF4-FFF2-40B4-BE49-F238E27FC236}">
                <a16:creationId xmlns:a16="http://schemas.microsoft.com/office/drawing/2014/main" id="{7BE1A852-BCAF-7F4D-9FFF-8F8BA918FA16}"/>
              </a:ext>
            </a:extLst>
          </p:cNvPr>
          <p:cNvSpPr>
            <a:spLocks noGrp="1" noChangeArrowheads="1"/>
          </p:cNvSpPr>
          <p:nvPr>
            <p:ph type="title"/>
          </p:nvPr>
        </p:nvSpPr>
        <p:spPr>
          <a:xfrm>
            <a:off x="23665" y="100610"/>
            <a:ext cx="8534400" cy="684213"/>
          </a:xfrm>
        </p:spPr>
        <p:txBody>
          <a:bodyPr anchor="b">
            <a:normAutofit/>
          </a:bodyPr>
          <a:lstStyle/>
          <a:p>
            <a:pPr marL="0" indent="0" defTabSz="914400" eaLnBrk="1" hangingPunct="1"/>
            <a:r>
              <a:rPr lang="en-US" altLang="en-US" sz="3600" dirty="0"/>
              <a:t>Presenting your slides</a:t>
            </a:r>
            <a:endParaRPr lang="en-GB" altLang="en-US" sz="3600" dirty="0"/>
          </a:p>
        </p:txBody>
      </p:sp>
      <p:sp>
        <p:nvSpPr>
          <p:cNvPr id="36867" name="TextBox 135170">
            <a:extLst>
              <a:ext uri="{FF2B5EF4-FFF2-40B4-BE49-F238E27FC236}">
                <a16:creationId xmlns:a16="http://schemas.microsoft.com/office/drawing/2014/main" id="{58178DD2-D85A-BF48-9A7E-75C0233D306C}"/>
              </a:ext>
            </a:extLst>
          </p:cNvPr>
          <p:cNvSpPr txBox="1">
            <a:spLocks noChangeArrowheads="1"/>
          </p:cNvSpPr>
          <p:nvPr/>
        </p:nvSpPr>
        <p:spPr bwMode="auto">
          <a:xfrm>
            <a:off x="480865" y="1700808"/>
            <a:ext cx="74676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sz="3200"/>
              <a:t>A very annoying technique</a:t>
            </a:r>
          </a:p>
        </p:txBody>
      </p:sp>
      <p:pic>
        <p:nvPicPr>
          <p:cNvPr id="135172" name="Rectangle 135171">
            <a:extLst>
              <a:ext uri="{FF2B5EF4-FFF2-40B4-BE49-F238E27FC236}">
                <a16:creationId xmlns:a16="http://schemas.microsoft.com/office/drawing/2014/main" id="{7C060C79-DB21-7442-83FF-704D18BD3E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67312" y="1728494"/>
            <a:ext cx="3976688" cy="3714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5174" name="TextBox 135173">
            <a:extLst>
              <a:ext uri="{FF2B5EF4-FFF2-40B4-BE49-F238E27FC236}">
                <a16:creationId xmlns:a16="http://schemas.microsoft.com/office/drawing/2014/main" id="{14B21222-5A38-1548-979A-3093C2211533}"/>
              </a:ext>
            </a:extLst>
          </p:cNvPr>
          <p:cNvSpPr txBox="1">
            <a:spLocks noChangeArrowheads="1"/>
          </p:cNvSpPr>
          <p:nvPr/>
        </p:nvSpPr>
        <p:spPr bwMode="auto">
          <a:xfrm>
            <a:off x="541190" y="2158008"/>
            <a:ext cx="271099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sz="3200"/>
              <a:t>is to reveal</a:t>
            </a:r>
            <a:endParaRPr lang="en-GB" altLang="en-US" sz="3200"/>
          </a:p>
        </p:txBody>
      </p:sp>
      <p:sp>
        <p:nvSpPr>
          <p:cNvPr id="135176" name="TextBox 135175">
            <a:extLst>
              <a:ext uri="{FF2B5EF4-FFF2-40B4-BE49-F238E27FC236}">
                <a16:creationId xmlns:a16="http://schemas.microsoft.com/office/drawing/2014/main" id="{599051F9-9340-B64C-A45D-1170DB537DB9}"/>
              </a:ext>
            </a:extLst>
          </p:cNvPr>
          <p:cNvSpPr txBox="1">
            <a:spLocks noChangeArrowheads="1"/>
          </p:cNvSpPr>
          <p:nvPr/>
        </p:nvSpPr>
        <p:spPr bwMode="auto">
          <a:xfrm>
            <a:off x="541190" y="2696171"/>
            <a:ext cx="269336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sz="3200" dirty="0"/>
              <a:t>your points</a:t>
            </a:r>
            <a:endParaRPr lang="en-GB" altLang="en-US" sz="3200" dirty="0"/>
          </a:p>
        </p:txBody>
      </p:sp>
      <p:sp>
        <p:nvSpPr>
          <p:cNvPr id="135177" name="TextBox 135176">
            <a:extLst>
              <a:ext uri="{FF2B5EF4-FFF2-40B4-BE49-F238E27FC236}">
                <a16:creationId xmlns:a16="http://schemas.microsoft.com/office/drawing/2014/main" id="{1362528E-3011-6C40-8416-F6B7C0B0CAEB}"/>
              </a:ext>
            </a:extLst>
          </p:cNvPr>
          <p:cNvSpPr txBox="1">
            <a:spLocks noChangeArrowheads="1"/>
          </p:cNvSpPr>
          <p:nvPr/>
        </p:nvSpPr>
        <p:spPr bwMode="auto">
          <a:xfrm>
            <a:off x="541190" y="3235921"/>
            <a:ext cx="122501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sz="3200"/>
              <a:t>one</a:t>
            </a:r>
            <a:endParaRPr lang="en-GB" altLang="en-US" sz="3200"/>
          </a:p>
        </p:txBody>
      </p:sp>
      <p:sp>
        <p:nvSpPr>
          <p:cNvPr id="135178" name="TextBox 135177">
            <a:extLst>
              <a:ext uri="{FF2B5EF4-FFF2-40B4-BE49-F238E27FC236}">
                <a16:creationId xmlns:a16="http://schemas.microsoft.com/office/drawing/2014/main" id="{4215E641-290E-C946-AFE4-8CE3583B514F}"/>
              </a:ext>
            </a:extLst>
          </p:cNvPr>
          <p:cNvSpPr txBox="1">
            <a:spLocks noChangeArrowheads="1"/>
          </p:cNvSpPr>
          <p:nvPr/>
        </p:nvSpPr>
        <p:spPr bwMode="auto">
          <a:xfrm>
            <a:off x="541190" y="3775671"/>
            <a:ext cx="180530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sz="3200"/>
              <a:t>by one</a:t>
            </a:r>
            <a:endParaRPr lang="en-GB" altLang="en-US" sz="3200"/>
          </a:p>
        </p:txBody>
      </p:sp>
      <p:sp>
        <p:nvSpPr>
          <p:cNvPr id="135179" name="TextBox 135178">
            <a:extLst>
              <a:ext uri="{FF2B5EF4-FFF2-40B4-BE49-F238E27FC236}">
                <a16:creationId xmlns:a16="http://schemas.microsoft.com/office/drawing/2014/main" id="{9D8F302D-5731-F343-B0FB-8E68ACA2A566}"/>
              </a:ext>
            </a:extLst>
          </p:cNvPr>
          <p:cNvSpPr txBox="1">
            <a:spLocks noChangeArrowheads="1"/>
          </p:cNvSpPr>
          <p:nvPr/>
        </p:nvSpPr>
        <p:spPr bwMode="auto">
          <a:xfrm>
            <a:off x="541190" y="4315421"/>
            <a:ext cx="348524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sz="3200" dirty="0"/>
              <a:t>by one, unless…</a:t>
            </a:r>
            <a:endParaRPr lang="en-GB" altLang="en-US" sz="3200" dirty="0"/>
          </a:p>
        </p:txBody>
      </p:sp>
      <p:sp>
        <p:nvSpPr>
          <p:cNvPr id="135180" name="TextBox 135179">
            <a:extLst>
              <a:ext uri="{FF2B5EF4-FFF2-40B4-BE49-F238E27FC236}">
                <a16:creationId xmlns:a16="http://schemas.microsoft.com/office/drawing/2014/main" id="{1F781538-2A26-F540-ADCE-6F155E573188}"/>
              </a:ext>
            </a:extLst>
          </p:cNvPr>
          <p:cNvSpPr txBox="1">
            <a:spLocks noChangeArrowheads="1"/>
          </p:cNvSpPr>
          <p:nvPr/>
        </p:nvSpPr>
        <p:spPr bwMode="auto">
          <a:xfrm>
            <a:off x="541190" y="4855171"/>
            <a:ext cx="442941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sz="3200"/>
              <a:t>there is a punch line</a:t>
            </a:r>
            <a:endParaRPr lang="en-GB" altLang="en-US" sz="32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35174"/>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35176"/>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35177"/>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35178"/>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iterate type="wd">
                                    <p:tmAbs val="500"/>
                                  </p:iterate>
                                  <p:childTnLst>
                                    <p:set>
                                      <p:cBhvr>
                                        <p:cTn id="22" dur="1" fill="hold">
                                          <p:stCondLst>
                                            <p:cond delay="499"/>
                                          </p:stCondLst>
                                        </p:cTn>
                                        <p:tgtEl>
                                          <p:spTgt spid="135179"/>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35180"/>
                                        </p:tgtEl>
                                        <p:attrNameLst>
                                          <p:attrName>style.visibility</p:attrName>
                                        </p:attrNameLst>
                                      </p:cBhvr>
                                      <p:to>
                                        <p:strVal val="visible"/>
                                      </p:to>
                                    </p:set>
                                  </p:childTnLst>
                                </p:cTn>
                              </p:par>
                            </p:childTnLst>
                          </p:cTn>
                        </p:par>
                        <p:par>
                          <p:cTn id="27" fill="hold" nodeType="afterGroup">
                            <p:stCondLst>
                              <p:cond delay="500"/>
                            </p:stCondLst>
                            <p:childTnLst>
                              <p:par>
                                <p:cTn id="28" presetID="1" presetClass="entr" presetSubtype="0" fill="hold" nodeType="afterEffect">
                                  <p:stCondLst>
                                    <p:cond delay="0"/>
                                  </p:stCondLst>
                                  <p:childTnLst>
                                    <p:set>
                                      <p:cBhvr>
                                        <p:cTn id="29" dur="1" fill="hold">
                                          <p:stCondLst>
                                            <p:cond delay="499"/>
                                          </p:stCondLst>
                                        </p:cTn>
                                        <p:tgtEl>
                                          <p:spTgt spid="13517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174" grpId="0" autoUpdateAnimBg="0"/>
      <p:bldP spid="135176" grpId="0" autoUpdateAnimBg="0"/>
      <p:bldP spid="135177" grpId="0" autoUpdateAnimBg="0"/>
      <p:bldP spid="135178" grpId="0" autoUpdateAnimBg="0"/>
      <p:bldP spid="135179" grpId="0" autoUpdateAnimBg="0"/>
      <p:bldP spid="135180" grpId="0"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hape 98305">
            <a:extLst>
              <a:ext uri="{FF2B5EF4-FFF2-40B4-BE49-F238E27FC236}">
                <a16:creationId xmlns:a16="http://schemas.microsoft.com/office/drawing/2014/main" id="{8A5E4F67-CF2E-1B45-A548-BF4DA4E402C1}"/>
              </a:ext>
            </a:extLst>
          </p:cNvPr>
          <p:cNvSpPr>
            <a:spLocks noGrp="1" noChangeArrowheads="1"/>
          </p:cNvSpPr>
          <p:nvPr>
            <p:ph type="title"/>
          </p:nvPr>
        </p:nvSpPr>
        <p:spPr/>
        <p:txBody>
          <a:bodyPr anchor="b">
            <a:normAutofit fontScale="90000"/>
          </a:bodyPr>
          <a:lstStyle/>
          <a:p>
            <a:pPr marL="0" indent="0" defTabSz="914400" eaLnBrk="1" hangingPunct="1"/>
            <a:r>
              <a:rPr lang="en-US" altLang="en-US" sz="4000" dirty="0"/>
              <a:t>What your talk is for</a:t>
            </a:r>
            <a:endParaRPr lang="en-GB" altLang="en-US" sz="4000" dirty="0"/>
          </a:p>
        </p:txBody>
      </p:sp>
      <p:sp>
        <p:nvSpPr>
          <p:cNvPr id="6147" name="TextBox 98306">
            <a:extLst>
              <a:ext uri="{FF2B5EF4-FFF2-40B4-BE49-F238E27FC236}">
                <a16:creationId xmlns:a16="http://schemas.microsoft.com/office/drawing/2014/main" id="{EFAAD410-0E91-0B43-B910-7824388ADFC4}"/>
              </a:ext>
            </a:extLst>
          </p:cNvPr>
          <p:cNvSpPr txBox="1">
            <a:spLocks noChangeArrowheads="1"/>
          </p:cNvSpPr>
          <p:nvPr/>
        </p:nvSpPr>
        <p:spPr bwMode="auto">
          <a:xfrm>
            <a:off x="512573" y="1126784"/>
            <a:ext cx="6249988" cy="280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905000" indent="-1905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dirty="0"/>
              <a:t>Your paper  =  </a:t>
            </a:r>
            <a:r>
              <a:rPr lang="en-US" altLang="en-US" sz="3200" b="1" dirty="0"/>
              <a:t>The beef</a:t>
            </a:r>
          </a:p>
          <a:p>
            <a:pPr eaLnBrk="1" hangingPunct="1">
              <a:buFont typeface="Wingdings" pitchFamily="2" charset="2"/>
              <a:buNone/>
            </a:pPr>
            <a:endParaRPr lang="en-US" altLang="en-US" dirty="0"/>
          </a:p>
          <a:p>
            <a:pPr eaLnBrk="1" hangingPunct="1">
              <a:buFont typeface="Wingdings" pitchFamily="2" charset="2"/>
              <a:buNone/>
            </a:pPr>
            <a:endParaRPr lang="en-US" altLang="en-US" dirty="0"/>
          </a:p>
          <a:p>
            <a:pPr eaLnBrk="1" hangingPunct="1">
              <a:buNone/>
            </a:pPr>
            <a:r>
              <a:rPr lang="en-US" altLang="en-US" dirty="0"/>
              <a:t>Your talk  =  </a:t>
            </a:r>
            <a:r>
              <a:rPr lang="en-US" altLang="en-US" sz="3200" b="1" dirty="0"/>
              <a:t>The sizzle, </a:t>
            </a:r>
            <a:br>
              <a:rPr lang="en-US" altLang="en-US" sz="3200" b="1" dirty="0"/>
            </a:br>
            <a:r>
              <a:rPr lang="en-US" altLang="en-US" sz="3200" b="1" dirty="0"/>
              <a:t>advertising the beef </a:t>
            </a:r>
            <a:endParaRPr lang="en-GB" altLang="en-US" sz="3200" b="1" dirty="0"/>
          </a:p>
        </p:txBody>
      </p:sp>
      <p:pic>
        <p:nvPicPr>
          <p:cNvPr id="6148" name="Rectangle 98307">
            <a:extLst>
              <a:ext uri="{FF2B5EF4-FFF2-40B4-BE49-F238E27FC236}">
                <a16:creationId xmlns:a16="http://schemas.microsoft.com/office/drawing/2014/main" id="{473A1A49-63E8-9648-8BA4-882F47F82E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6256" y="2852936"/>
            <a:ext cx="2206986" cy="2016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49" name="Rectangle 98308">
            <a:extLst>
              <a:ext uri="{FF2B5EF4-FFF2-40B4-BE49-F238E27FC236}">
                <a16:creationId xmlns:a16="http://schemas.microsoft.com/office/drawing/2014/main" id="{DA246A3D-12D5-6F4A-8256-3C8D45211F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83589" y="929038"/>
            <a:ext cx="1441963" cy="1131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150" name="TextBox 98309">
            <a:extLst>
              <a:ext uri="{FF2B5EF4-FFF2-40B4-BE49-F238E27FC236}">
                <a16:creationId xmlns:a16="http://schemas.microsoft.com/office/drawing/2014/main" id="{EFAB7FAF-1B68-024D-8489-2F865D70A9BF}"/>
              </a:ext>
            </a:extLst>
          </p:cNvPr>
          <p:cNvSpPr txBox="1">
            <a:spLocks noChangeArrowheads="1"/>
          </p:cNvSpPr>
          <p:nvPr/>
        </p:nvSpPr>
        <p:spPr bwMode="auto">
          <a:xfrm>
            <a:off x="250825" y="4652963"/>
            <a:ext cx="5329238" cy="1754326"/>
          </a:xfrm>
          <a:prstGeom prst="rect">
            <a:avLst/>
          </a:prstGeom>
          <a:solidFill>
            <a:srgbClr val="D0B87D"/>
          </a:solidFill>
          <a:ln>
            <a:noFill/>
          </a:ln>
        </p:spPr>
        <p:txBody>
          <a:bodyPr>
            <a:spAutoFit/>
          </a:bodyPr>
          <a:lstStyle>
            <a:lvl1pPr marL="284163" indent="-284163"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buFont typeface="Wingdings" pitchFamily="2" charset="2"/>
              <a:buNone/>
            </a:pPr>
            <a:r>
              <a:rPr lang="en-US" altLang="en-US" sz="5400" b="1" i="1" dirty="0"/>
              <a:t>Do not confuse the two</a:t>
            </a:r>
            <a:endParaRPr lang="en-GB" altLang="en-US" sz="5400" b="1" i="1"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hape 139265">
            <a:extLst>
              <a:ext uri="{FF2B5EF4-FFF2-40B4-BE49-F238E27FC236}">
                <a16:creationId xmlns:a16="http://schemas.microsoft.com/office/drawing/2014/main" id="{D79DAF22-E362-EB43-9011-7E29B4EBD380}"/>
              </a:ext>
            </a:extLst>
          </p:cNvPr>
          <p:cNvSpPr>
            <a:spLocks noGrp="1" noChangeArrowheads="1"/>
          </p:cNvSpPr>
          <p:nvPr>
            <p:ph type="title"/>
          </p:nvPr>
        </p:nvSpPr>
        <p:spPr/>
        <p:txBody>
          <a:bodyPr anchor="b"/>
          <a:lstStyle/>
          <a:p>
            <a:pPr marL="0" indent="0" defTabSz="914400" eaLnBrk="1" hangingPunct="1"/>
            <a:r>
              <a:rPr lang="en-US" altLang="en-US"/>
              <a:t>Presenting your slides</a:t>
            </a:r>
            <a:endParaRPr lang="en-GB" altLang="en-US"/>
          </a:p>
        </p:txBody>
      </p:sp>
      <p:sp>
        <p:nvSpPr>
          <p:cNvPr id="139267" name="TextBox 139266">
            <a:extLst>
              <a:ext uri="{FF2B5EF4-FFF2-40B4-BE49-F238E27FC236}">
                <a16:creationId xmlns:a16="http://schemas.microsoft.com/office/drawing/2014/main" id="{ED58575E-2C85-E34E-AB73-0B174C790969}"/>
              </a:ext>
            </a:extLst>
          </p:cNvPr>
          <p:cNvSpPr txBox="1">
            <a:spLocks noChangeArrowheads="1"/>
          </p:cNvSpPr>
          <p:nvPr/>
        </p:nvSpPr>
        <p:spPr bwMode="auto">
          <a:xfrm>
            <a:off x="762000" y="1752600"/>
            <a:ext cx="74676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sz="3600"/>
              <a:t>Use animation effects</a:t>
            </a:r>
          </a:p>
        </p:txBody>
      </p:sp>
      <p:sp>
        <p:nvSpPr>
          <p:cNvPr id="139269" name="TextBox 139268">
            <a:extLst>
              <a:ext uri="{FF2B5EF4-FFF2-40B4-BE49-F238E27FC236}">
                <a16:creationId xmlns:a16="http://schemas.microsoft.com/office/drawing/2014/main" id="{F87D181D-BE66-554B-A05F-58589463FF20}"/>
              </a:ext>
            </a:extLst>
          </p:cNvPr>
          <p:cNvSpPr txBox="1">
            <a:spLocks noChangeArrowheads="1"/>
          </p:cNvSpPr>
          <p:nvPr/>
        </p:nvSpPr>
        <p:spPr bwMode="auto">
          <a:xfrm>
            <a:off x="1371600" y="2590800"/>
            <a:ext cx="111442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Clr>
                <a:schemeClr val="bg1"/>
              </a:buClr>
              <a:buFont typeface="Wingdings" pitchFamily="2" charset="2"/>
              <a:buNone/>
            </a:pPr>
            <a:r>
              <a:rPr lang="en-US" altLang="en-US" sz="3600">
                <a:solidFill>
                  <a:schemeClr val="hlink"/>
                </a:solidFill>
              </a:rPr>
              <a:t>very</a:t>
            </a:r>
            <a:endParaRPr lang="en-GB" altLang="en-US" sz="3600">
              <a:solidFill>
                <a:schemeClr val="hlink"/>
              </a:solidFill>
            </a:endParaRPr>
          </a:p>
        </p:txBody>
      </p:sp>
      <p:sp>
        <p:nvSpPr>
          <p:cNvPr id="139270" name="TextBox 139269">
            <a:extLst>
              <a:ext uri="{FF2B5EF4-FFF2-40B4-BE49-F238E27FC236}">
                <a16:creationId xmlns:a16="http://schemas.microsoft.com/office/drawing/2014/main" id="{DF8ABC9B-140C-974E-A66C-0A11C106F3EC}"/>
              </a:ext>
            </a:extLst>
          </p:cNvPr>
          <p:cNvSpPr txBox="1">
            <a:spLocks noChangeArrowheads="1"/>
          </p:cNvSpPr>
          <p:nvPr/>
        </p:nvSpPr>
        <p:spPr bwMode="auto">
          <a:xfrm>
            <a:off x="2971800" y="3048000"/>
            <a:ext cx="111442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Clr>
                <a:schemeClr val="bg1"/>
              </a:buClr>
              <a:buFont typeface="Wingdings" pitchFamily="2" charset="2"/>
              <a:buNone/>
            </a:pPr>
            <a:r>
              <a:rPr lang="en-US" altLang="en-US" sz="3600">
                <a:solidFill>
                  <a:schemeClr val="accent1"/>
                </a:solidFill>
              </a:rPr>
              <a:t>very</a:t>
            </a:r>
            <a:endParaRPr lang="en-GB" altLang="en-US" sz="3600">
              <a:solidFill>
                <a:schemeClr val="accent1"/>
              </a:solidFill>
            </a:endParaRPr>
          </a:p>
        </p:txBody>
      </p:sp>
      <p:sp>
        <p:nvSpPr>
          <p:cNvPr id="139271" name="TextBox 139270">
            <a:extLst>
              <a:ext uri="{FF2B5EF4-FFF2-40B4-BE49-F238E27FC236}">
                <a16:creationId xmlns:a16="http://schemas.microsoft.com/office/drawing/2014/main" id="{2DDF6482-A640-4D4B-A88B-E1442E633AB7}"/>
              </a:ext>
            </a:extLst>
          </p:cNvPr>
          <p:cNvSpPr txBox="1">
            <a:spLocks noChangeArrowheads="1"/>
          </p:cNvSpPr>
          <p:nvPr/>
        </p:nvSpPr>
        <p:spPr bwMode="auto">
          <a:xfrm>
            <a:off x="5791200" y="3200400"/>
            <a:ext cx="111442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Clr>
                <a:schemeClr val="bg1"/>
              </a:buClr>
              <a:buFont typeface="Wingdings" pitchFamily="2" charset="2"/>
              <a:buNone/>
            </a:pPr>
            <a:r>
              <a:rPr lang="en-US" altLang="en-US" sz="3600">
                <a:solidFill>
                  <a:schemeClr val="folHlink"/>
                </a:solidFill>
              </a:rPr>
              <a:t>very</a:t>
            </a:r>
            <a:endParaRPr lang="en-GB" altLang="en-US" sz="3600">
              <a:solidFill>
                <a:schemeClr val="folHlink"/>
              </a:solidFill>
            </a:endParaRPr>
          </a:p>
        </p:txBody>
      </p:sp>
      <p:sp>
        <p:nvSpPr>
          <p:cNvPr id="139272" name="TextBox 139271">
            <a:extLst>
              <a:ext uri="{FF2B5EF4-FFF2-40B4-BE49-F238E27FC236}">
                <a16:creationId xmlns:a16="http://schemas.microsoft.com/office/drawing/2014/main" id="{51962C1B-3F59-B84E-927D-070A347844A7}"/>
              </a:ext>
            </a:extLst>
          </p:cNvPr>
          <p:cNvSpPr txBox="1">
            <a:spLocks noChangeArrowheads="1"/>
          </p:cNvSpPr>
          <p:nvPr/>
        </p:nvSpPr>
        <p:spPr bwMode="auto">
          <a:xfrm>
            <a:off x="4495800" y="3657600"/>
            <a:ext cx="111442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Clr>
                <a:schemeClr val="bg1"/>
              </a:buClr>
              <a:buFont typeface="Wingdings" pitchFamily="2" charset="2"/>
              <a:buNone/>
            </a:pPr>
            <a:r>
              <a:rPr lang="en-US" altLang="en-US" sz="3600">
                <a:solidFill>
                  <a:srgbClr val="FF9933"/>
                </a:solidFill>
              </a:rPr>
              <a:t>very</a:t>
            </a:r>
            <a:endParaRPr lang="en-GB" altLang="en-US" sz="3600">
              <a:solidFill>
                <a:srgbClr val="FF9933"/>
              </a:solidFill>
            </a:endParaRPr>
          </a:p>
        </p:txBody>
      </p:sp>
      <p:sp>
        <p:nvSpPr>
          <p:cNvPr id="139273" name="TextBox 139272">
            <a:extLst>
              <a:ext uri="{FF2B5EF4-FFF2-40B4-BE49-F238E27FC236}">
                <a16:creationId xmlns:a16="http://schemas.microsoft.com/office/drawing/2014/main" id="{8D02413F-1E00-7442-A1B5-1D91EAC22769}"/>
              </a:ext>
            </a:extLst>
          </p:cNvPr>
          <p:cNvSpPr txBox="1">
            <a:spLocks noChangeArrowheads="1"/>
          </p:cNvSpPr>
          <p:nvPr/>
        </p:nvSpPr>
        <p:spPr bwMode="auto">
          <a:xfrm>
            <a:off x="1524000" y="3733800"/>
            <a:ext cx="111442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Clr>
                <a:schemeClr val="bg1"/>
              </a:buClr>
              <a:buFont typeface="Wingdings" pitchFamily="2" charset="2"/>
              <a:buNone/>
            </a:pPr>
            <a:r>
              <a:rPr lang="en-US" altLang="en-US" sz="3600">
                <a:solidFill>
                  <a:srgbClr val="66CCFF"/>
                </a:solidFill>
              </a:rPr>
              <a:t>very</a:t>
            </a:r>
            <a:endParaRPr lang="en-GB" altLang="en-US" sz="3600">
              <a:solidFill>
                <a:srgbClr val="66CCFF"/>
              </a:solidFill>
            </a:endParaRPr>
          </a:p>
        </p:txBody>
      </p:sp>
      <p:sp>
        <p:nvSpPr>
          <p:cNvPr id="139274" name="TextBox 139273">
            <a:extLst>
              <a:ext uri="{FF2B5EF4-FFF2-40B4-BE49-F238E27FC236}">
                <a16:creationId xmlns:a16="http://schemas.microsoft.com/office/drawing/2014/main" id="{1F95B8F5-25DA-2A43-B010-C8D64234C3D5}"/>
              </a:ext>
            </a:extLst>
          </p:cNvPr>
          <p:cNvSpPr txBox="1">
            <a:spLocks noChangeArrowheads="1"/>
          </p:cNvSpPr>
          <p:nvPr/>
        </p:nvSpPr>
        <p:spPr bwMode="auto">
          <a:xfrm>
            <a:off x="3124200" y="4038600"/>
            <a:ext cx="111442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Clr>
                <a:schemeClr val="bg1"/>
              </a:buClr>
              <a:buFont typeface="Wingdings" pitchFamily="2" charset="2"/>
              <a:buNone/>
            </a:pPr>
            <a:r>
              <a:rPr lang="en-US" altLang="en-US" sz="3600"/>
              <a:t>very</a:t>
            </a:r>
            <a:endParaRPr lang="en-GB" altLang="en-US" sz="3600"/>
          </a:p>
        </p:txBody>
      </p:sp>
      <p:sp>
        <p:nvSpPr>
          <p:cNvPr id="139275" name="TextBox 139274">
            <a:extLst>
              <a:ext uri="{FF2B5EF4-FFF2-40B4-BE49-F238E27FC236}">
                <a16:creationId xmlns:a16="http://schemas.microsoft.com/office/drawing/2014/main" id="{458C225F-22C6-FC45-893A-30083BE44619}"/>
              </a:ext>
            </a:extLst>
          </p:cNvPr>
          <p:cNvSpPr txBox="1">
            <a:spLocks noChangeArrowheads="1"/>
          </p:cNvSpPr>
          <p:nvPr/>
        </p:nvSpPr>
        <p:spPr bwMode="auto">
          <a:xfrm>
            <a:off x="4953000" y="2667000"/>
            <a:ext cx="1114425"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Clr>
                <a:schemeClr val="bg1"/>
              </a:buClr>
              <a:buFont typeface="Wingdings" pitchFamily="2" charset="2"/>
              <a:buNone/>
            </a:pPr>
            <a:r>
              <a:rPr lang="en-US" altLang="en-US" sz="3600"/>
              <a:t>very</a:t>
            </a:r>
            <a:endParaRPr lang="en-GB" altLang="en-US" sz="3600"/>
          </a:p>
        </p:txBody>
      </p:sp>
      <p:sp>
        <p:nvSpPr>
          <p:cNvPr id="139276" name="TextBox 139275">
            <a:extLst>
              <a:ext uri="{FF2B5EF4-FFF2-40B4-BE49-F238E27FC236}">
                <a16:creationId xmlns:a16="http://schemas.microsoft.com/office/drawing/2014/main" id="{16467DBF-044C-CE4D-B8BF-AE8846AE80C5}"/>
              </a:ext>
            </a:extLst>
          </p:cNvPr>
          <p:cNvSpPr txBox="1">
            <a:spLocks noChangeArrowheads="1"/>
          </p:cNvSpPr>
          <p:nvPr/>
        </p:nvSpPr>
        <p:spPr bwMode="auto">
          <a:xfrm>
            <a:off x="4343400" y="5029200"/>
            <a:ext cx="2078038"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sz="3600"/>
              <a:t>sparingly</a:t>
            </a:r>
            <a:endParaRPr lang="en-GB"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6" fill="hold" grpId="0" nodeType="afterEffect">
                                  <p:stCondLst>
                                    <p:cond delay="0"/>
                                  </p:stCondLst>
                                  <p:iterate type="lt">
                                    <p:tmPct val="100000"/>
                                  </p:iterate>
                                  <p:childTnLst>
                                    <p:set>
                                      <p:cBhvr>
                                        <p:cTn id="6" dur="1" fill="hold">
                                          <p:stCondLst>
                                            <p:cond delay="0"/>
                                          </p:stCondLst>
                                        </p:cTn>
                                        <p:tgtEl>
                                          <p:spTgt spid="139267"/>
                                        </p:tgtEl>
                                        <p:attrNameLst>
                                          <p:attrName>style.visibility</p:attrName>
                                        </p:attrNameLst>
                                      </p:cBhvr>
                                      <p:to>
                                        <p:strVal val="visible"/>
                                      </p:to>
                                    </p:set>
                                    <p:anim calcmode="lin" valueType="num">
                                      <p:cBhvr additive="base">
                                        <p:cTn id="7" dur="75" fill="hold"/>
                                        <p:tgtEl>
                                          <p:spTgt spid="139267"/>
                                        </p:tgtEl>
                                        <p:attrNameLst>
                                          <p:attrName>ppt_x</p:attrName>
                                        </p:attrNameLst>
                                      </p:cBhvr>
                                      <p:tavLst>
                                        <p:tav tm="0">
                                          <p:val>
                                            <p:strVal val="1+#ppt_w/2"/>
                                          </p:val>
                                        </p:tav>
                                        <p:tav tm="100000">
                                          <p:val>
                                            <p:strVal val="#ppt_x"/>
                                          </p:val>
                                        </p:tav>
                                      </p:tavLst>
                                    </p:anim>
                                    <p:anim calcmode="lin" valueType="num">
                                      <p:cBhvr additive="base">
                                        <p:cTn id="8" dur="75" fill="hold"/>
                                        <p:tgtEl>
                                          <p:spTgt spid="139267"/>
                                        </p:tgtEl>
                                        <p:attrNameLst>
                                          <p:attrName>ppt_y</p:attrName>
                                        </p:attrNameLst>
                                      </p:cBhvr>
                                      <p:tavLst>
                                        <p:tav tm="0">
                                          <p:val>
                                            <p:strVal val="1+#ppt_h/2"/>
                                          </p:val>
                                        </p:tav>
                                        <p:tav tm="100000">
                                          <p:val>
                                            <p:strVal val="#ppt_y"/>
                                          </p:val>
                                        </p:tav>
                                      </p:tavLst>
                                    </p:anim>
                                  </p:childTnLst>
                                  <p:subTnLst>
                                    <p:audio>
                                      <p:cMediaNode vol="100000">
                                        <p:cTn display="0" masterRel="sameClick">
                                          <p:stCondLst>
                                            <p:cond evt="begin" delay="0">
                                              <p:tn val="5"/>
                                            </p:cond>
                                          </p:stCondLst>
                                          <p:endCondLst>
                                            <p:cond evt="onStopAudio" delay="0">
                                              <p:tgtEl>
                                                <p:sldTgt/>
                                              </p:tgtEl>
                                            </p:cond>
                                          </p:endCondLst>
                                        </p:cTn>
                                        <p:tgtEl>
                                          <p:sndTgt r:embed="rId3" name="drumroll.wav"/>
                                        </p:tgtEl>
                                      </p:cMediaNode>
                                    </p:audio>
                                  </p:subTnLst>
                                </p:cTn>
                              </p:par>
                            </p:childTnLst>
                          </p:cTn>
                        </p:par>
                        <p:par>
                          <p:cTn id="9" fill="hold" nodeType="afterGroup">
                            <p:stCondLst>
                              <p:cond delay="1425"/>
                            </p:stCondLst>
                            <p:childTnLst>
                              <p:par>
                                <p:cTn id="10" presetID="15" presetClass="entr" presetSubtype="0" fill="hold" grpId="0" nodeType="afterEffect">
                                  <p:stCondLst>
                                    <p:cond delay="0"/>
                                  </p:stCondLst>
                                  <p:childTnLst>
                                    <p:set>
                                      <p:cBhvr>
                                        <p:cTn id="11" dur="1" fill="hold">
                                          <p:stCondLst>
                                            <p:cond delay="0"/>
                                          </p:stCondLst>
                                        </p:cTn>
                                        <p:tgtEl>
                                          <p:spTgt spid="139269"/>
                                        </p:tgtEl>
                                        <p:attrNameLst>
                                          <p:attrName>style.visibility</p:attrName>
                                        </p:attrNameLst>
                                      </p:cBhvr>
                                      <p:to>
                                        <p:strVal val="visible"/>
                                      </p:to>
                                    </p:set>
                                    <p:anim calcmode="lin" valueType="num">
                                      <p:cBhvr>
                                        <p:cTn id="12" dur="1000" fill="hold"/>
                                        <p:tgtEl>
                                          <p:spTgt spid="139269"/>
                                        </p:tgtEl>
                                        <p:attrNameLst>
                                          <p:attrName>ppt_w</p:attrName>
                                        </p:attrNameLst>
                                      </p:cBhvr>
                                      <p:tavLst>
                                        <p:tav tm="0">
                                          <p:val>
                                            <p:fltVal val="0"/>
                                          </p:val>
                                        </p:tav>
                                        <p:tav tm="100000">
                                          <p:val>
                                            <p:strVal val="#ppt_w"/>
                                          </p:val>
                                        </p:tav>
                                      </p:tavLst>
                                    </p:anim>
                                    <p:anim calcmode="lin" valueType="num">
                                      <p:cBhvr>
                                        <p:cTn id="13" dur="1000" fill="hold"/>
                                        <p:tgtEl>
                                          <p:spTgt spid="139269"/>
                                        </p:tgtEl>
                                        <p:attrNameLst>
                                          <p:attrName>ppt_h</p:attrName>
                                        </p:attrNameLst>
                                      </p:cBhvr>
                                      <p:tavLst>
                                        <p:tav tm="0">
                                          <p:val>
                                            <p:fltVal val="0"/>
                                          </p:val>
                                        </p:tav>
                                        <p:tav tm="100000">
                                          <p:val>
                                            <p:strVal val="#ppt_h"/>
                                          </p:val>
                                        </p:tav>
                                      </p:tavLst>
                                    </p:anim>
                                    <p:anim calcmode="lin" valueType="num">
                                      <p:cBhvr>
                                        <p:cTn id="14" dur="1000" fill="hold"/>
                                        <p:tgtEl>
                                          <p:spTgt spid="139269"/>
                                        </p:tgtEl>
                                        <p:attrNameLst>
                                          <p:attrName>ppt_x</p:attrName>
                                        </p:attrNameLst>
                                      </p:cBhvr>
                                      <p:tavLst>
                                        <p:tav tm="0" fmla="#ppt_x+(cos(-2*pi*(1-$))*-#ppt_x-sin(-2*pi*(1-$))*(1-#ppt_y))*(1-$)">
                                          <p:val>
                                            <p:fltVal val="0"/>
                                          </p:val>
                                        </p:tav>
                                        <p:tav tm="100000">
                                          <p:val>
                                            <p:fltVal val="1"/>
                                          </p:val>
                                        </p:tav>
                                      </p:tavLst>
                                    </p:anim>
                                    <p:anim calcmode="lin" valueType="num">
                                      <p:cBhvr>
                                        <p:cTn id="15" dur="1000" fill="hold"/>
                                        <p:tgtEl>
                                          <p:spTgt spid="139269"/>
                                        </p:tgtEl>
                                        <p:attrNameLst>
                                          <p:attrName>ppt_y</p:attrName>
                                        </p:attrNameLst>
                                      </p:cBhvr>
                                      <p:tavLst>
                                        <p:tav tm="0" fmla="#ppt_y+(sin(-2*pi*(1-$))*-#ppt_x+cos(-2*pi*(1-$))*(1-#ppt_y))*(1-$)">
                                          <p:val>
                                            <p:fltVal val="0"/>
                                          </p:val>
                                        </p:tav>
                                        <p:tav tm="100000">
                                          <p:val>
                                            <p:fltVal val="1"/>
                                          </p:val>
                                        </p:tav>
                                      </p:tavLst>
                                    </p:anim>
                                  </p:childTnLst>
                                </p:cTn>
                              </p:par>
                            </p:childTnLst>
                          </p:cTn>
                        </p:par>
                        <p:par>
                          <p:cTn id="16" fill="hold" nodeType="afterGroup">
                            <p:stCondLst>
                              <p:cond delay="2425"/>
                            </p:stCondLst>
                            <p:childTnLst>
                              <p:par>
                                <p:cTn id="17" presetID="9" presetClass="entr" presetSubtype="0" fill="hold" grpId="0" nodeType="afterEffect">
                                  <p:stCondLst>
                                    <p:cond delay="0"/>
                                  </p:stCondLst>
                                  <p:childTnLst>
                                    <p:set>
                                      <p:cBhvr>
                                        <p:cTn id="18" dur="1" fill="hold">
                                          <p:stCondLst>
                                            <p:cond delay="0"/>
                                          </p:stCondLst>
                                        </p:cTn>
                                        <p:tgtEl>
                                          <p:spTgt spid="139270"/>
                                        </p:tgtEl>
                                        <p:attrNameLst>
                                          <p:attrName>style.visibility</p:attrName>
                                        </p:attrNameLst>
                                      </p:cBhvr>
                                      <p:to>
                                        <p:strVal val="visible"/>
                                      </p:to>
                                    </p:set>
                                    <p:animEffect transition="in" filter="dissolve">
                                      <p:cBhvr>
                                        <p:cTn id="19" dur="500"/>
                                        <p:tgtEl>
                                          <p:spTgt spid="139270"/>
                                        </p:tgtEl>
                                      </p:cBhvr>
                                    </p:animEffect>
                                  </p:childTnLst>
                                </p:cTn>
                              </p:par>
                            </p:childTnLst>
                          </p:cTn>
                        </p:par>
                        <p:par>
                          <p:cTn id="20" fill="hold" nodeType="afterGroup">
                            <p:stCondLst>
                              <p:cond delay="2925"/>
                            </p:stCondLst>
                            <p:childTnLst>
                              <p:par>
                                <p:cTn id="21" presetID="5" presetClass="entr" presetSubtype="10" fill="hold" grpId="0" nodeType="afterEffect">
                                  <p:stCondLst>
                                    <p:cond delay="0"/>
                                  </p:stCondLst>
                                  <p:childTnLst>
                                    <p:set>
                                      <p:cBhvr>
                                        <p:cTn id="22" dur="1" fill="hold">
                                          <p:stCondLst>
                                            <p:cond delay="0"/>
                                          </p:stCondLst>
                                        </p:cTn>
                                        <p:tgtEl>
                                          <p:spTgt spid="139271"/>
                                        </p:tgtEl>
                                        <p:attrNameLst>
                                          <p:attrName>style.visibility</p:attrName>
                                        </p:attrNameLst>
                                      </p:cBhvr>
                                      <p:to>
                                        <p:strVal val="visible"/>
                                      </p:to>
                                    </p:set>
                                    <p:animEffect transition="in" filter="checkerboard(across)">
                                      <p:cBhvr>
                                        <p:cTn id="23" dur="500"/>
                                        <p:tgtEl>
                                          <p:spTgt spid="139271"/>
                                        </p:tgtEl>
                                      </p:cBhvr>
                                    </p:animEffect>
                                  </p:childTnLst>
                                </p:cTn>
                              </p:par>
                            </p:childTnLst>
                          </p:cTn>
                        </p:par>
                        <p:par>
                          <p:cTn id="24" fill="hold" nodeType="afterGroup">
                            <p:stCondLst>
                              <p:cond delay="3425"/>
                            </p:stCondLst>
                            <p:childTnLst>
                              <p:par>
                                <p:cTn id="25" presetID="4" presetClass="entr" presetSubtype="16" fill="hold" grpId="0" nodeType="afterEffect">
                                  <p:stCondLst>
                                    <p:cond delay="0"/>
                                  </p:stCondLst>
                                  <p:childTnLst>
                                    <p:set>
                                      <p:cBhvr>
                                        <p:cTn id="26" dur="1" fill="hold">
                                          <p:stCondLst>
                                            <p:cond delay="0"/>
                                          </p:stCondLst>
                                        </p:cTn>
                                        <p:tgtEl>
                                          <p:spTgt spid="139272"/>
                                        </p:tgtEl>
                                        <p:attrNameLst>
                                          <p:attrName>style.visibility</p:attrName>
                                        </p:attrNameLst>
                                      </p:cBhvr>
                                      <p:to>
                                        <p:strVal val="visible"/>
                                      </p:to>
                                    </p:set>
                                    <p:animEffect transition="in" filter="box(in)">
                                      <p:cBhvr>
                                        <p:cTn id="27" dur="500"/>
                                        <p:tgtEl>
                                          <p:spTgt spid="139272"/>
                                        </p:tgtEl>
                                      </p:cBhvr>
                                    </p:animEffect>
                                  </p:childTnLst>
                                </p:cTn>
                              </p:par>
                            </p:childTnLst>
                          </p:cTn>
                        </p:par>
                        <p:par>
                          <p:cTn id="28" fill="hold" nodeType="afterGroup">
                            <p:stCondLst>
                              <p:cond delay="3925"/>
                            </p:stCondLst>
                            <p:childTnLst>
                              <p:par>
                                <p:cTn id="29" presetID="2" presetClass="entr" presetSubtype="1" fill="hold" grpId="0" nodeType="afterEffect">
                                  <p:stCondLst>
                                    <p:cond delay="0"/>
                                  </p:stCondLst>
                                  <p:childTnLst>
                                    <p:set>
                                      <p:cBhvr>
                                        <p:cTn id="30" dur="1" fill="hold">
                                          <p:stCondLst>
                                            <p:cond delay="0"/>
                                          </p:stCondLst>
                                        </p:cTn>
                                        <p:tgtEl>
                                          <p:spTgt spid="139273"/>
                                        </p:tgtEl>
                                        <p:attrNameLst>
                                          <p:attrName>style.visibility</p:attrName>
                                        </p:attrNameLst>
                                      </p:cBhvr>
                                      <p:to>
                                        <p:strVal val="visible"/>
                                      </p:to>
                                    </p:set>
                                    <p:anim calcmode="lin" valueType="num">
                                      <p:cBhvr additive="base">
                                        <p:cTn id="31" dur="500" fill="hold"/>
                                        <p:tgtEl>
                                          <p:spTgt spid="139273"/>
                                        </p:tgtEl>
                                        <p:attrNameLst>
                                          <p:attrName>ppt_x</p:attrName>
                                        </p:attrNameLst>
                                      </p:cBhvr>
                                      <p:tavLst>
                                        <p:tav tm="0">
                                          <p:val>
                                            <p:strVal val="#ppt_x"/>
                                          </p:val>
                                        </p:tav>
                                        <p:tav tm="100000">
                                          <p:val>
                                            <p:strVal val="#ppt_x"/>
                                          </p:val>
                                        </p:tav>
                                      </p:tavLst>
                                    </p:anim>
                                    <p:anim calcmode="lin" valueType="num">
                                      <p:cBhvr additive="base">
                                        <p:cTn id="32" dur="500" fill="hold"/>
                                        <p:tgtEl>
                                          <p:spTgt spid="139273"/>
                                        </p:tgtEl>
                                        <p:attrNameLst>
                                          <p:attrName>ppt_y</p:attrName>
                                        </p:attrNameLst>
                                      </p:cBhvr>
                                      <p:tavLst>
                                        <p:tav tm="0">
                                          <p:val>
                                            <p:strVal val="0-#ppt_h/2"/>
                                          </p:val>
                                        </p:tav>
                                        <p:tav tm="100000">
                                          <p:val>
                                            <p:strVal val="#ppt_y"/>
                                          </p:val>
                                        </p:tav>
                                      </p:tavLst>
                                    </p:anim>
                                  </p:childTnLst>
                                </p:cTn>
                              </p:par>
                            </p:childTnLst>
                          </p:cTn>
                        </p:par>
                        <p:par>
                          <p:cTn id="33" fill="hold" nodeType="afterGroup">
                            <p:stCondLst>
                              <p:cond delay="4425"/>
                            </p:stCondLst>
                            <p:childTnLst>
                              <p:par>
                                <p:cTn id="34" presetID="23" presetClass="entr" presetSubtype="16" fill="hold" grpId="0" nodeType="afterEffect">
                                  <p:stCondLst>
                                    <p:cond delay="0"/>
                                  </p:stCondLst>
                                  <p:childTnLst>
                                    <p:set>
                                      <p:cBhvr>
                                        <p:cTn id="35" dur="1" fill="hold">
                                          <p:stCondLst>
                                            <p:cond delay="0"/>
                                          </p:stCondLst>
                                        </p:cTn>
                                        <p:tgtEl>
                                          <p:spTgt spid="139274"/>
                                        </p:tgtEl>
                                        <p:attrNameLst>
                                          <p:attrName>style.visibility</p:attrName>
                                        </p:attrNameLst>
                                      </p:cBhvr>
                                      <p:to>
                                        <p:strVal val="visible"/>
                                      </p:to>
                                    </p:set>
                                    <p:anim calcmode="lin" valueType="num">
                                      <p:cBhvr>
                                        <p:cTn id="36" dur="500" fill="hold"/>
                                        <p:tgtEl>
                                          <p:spTgt spid="139274"/>
                                        </p:tgtEl>
                                        <p:attrNameLst>
                                          <p:attrName>ppt_w</p:attrName>
                                        </p:attrNameLst>
                                      </p:cBhvr>
                                      <p:tavLst>
                                        <p:tav tm="0">
                                          <p:val>
                                            <p:fltVal val="0"/>
                                          </p:val>
                                        </p:tav>
                                        <p:tav tm="100000">
                                          <p:val>
                                            <p:strVal val="#ppt_w"/>
                                          </p:val>
                                        </p:tav>
                                      </p:tavLst>
                                    </p:anim>
                                    <p:anim calcmode="lin" valueType="num">
                                      <p:cBhvr>
                                        <p:cTn id="37" dur="500" fill="hold"/>
                                        <p:tgtEl>
                                          <p:spTgt spid="139274"/>
                                        </p:tgtEl>
                                        <p:attrNameLst>
                                          <p:attrName>ppt_h</p:attrName>
                                        </p:attrNameLst>
                                      </p:cBhvr>
                                      <p:tavLst>
                                        <p:tav tm="0">
                                          <p:val>
                                            <p:fltVal val="0"/>
                                          </p:val>
                                        </p:tav>
                                        <p:tav tm="100000">
                                          <p:val>
                                            <p:strVal val="#ppt_h"/>
                                          </p:val>
                                        </p:tav>
                                      </p:tavLst>
                                    </p:anim>
                                  </p:childTnLst>
                                </p:cTn>
                              </p:par>
                            </p:childTnLst>
                          </p:cTn>
                        </p:par>
                        <p:par>
                          <p:cTn id="38" fill="hold" nodeType="afterGroup">
                            <p:stCondLst>
                              <p:cond delay="4925"/>
                            </p:stCondLst>
                            <p:childTnLst>
                              <p:par>
                                <p:cTn id="39" presetID="18" presetClass="entr" presetSubtype="12" fill="hold" grpId="0" nodeType="afterEffect">
                                  <p:stCondLst>
                                    <p:cond delay="0"/>
                                  </p:stCondLst>
                                  <p:childTnLst>
                                    <p:set>
                                      <p:cBhvr>
                                        <p:cTn id="40" dur="1" fill="hold">
                                          <p:stCondLst>
                                            <p:cond delay="0"/>
                                          </p:stCondLst>
                                        </p:cTn>
                                        <p:tgtEl>
                                          <p:spTgt spid="139275"/>
                                        </p:tgtEl>
                                        <p:attrNameLst>
                                          <p:attrName>style.visibility</p:attrName>
                                        </p:attrNameLst>
                                      </p:cBhvr>
                                      <p:to>
                                        <p:strVal val="visible"/>
                                      </p:to>
                                    </p:set>
                                    <p:animEffect transition="in" filter="strips(downLeft)">
                                      <p:cBhvr>
                                        <p:cTn id="41" dur="500"/>
                                        <p:tgtEl>
                                          <p:spTgt spid="139275"/>
                                        </p:tgtEl>
                                      </p:cBhvr>
                                    </p:animEffect>
                                  </p:childTnLst>
                                </p:cTn>
                              </p:par>
                            </p:childTnLst>
                          </p:cTn>
                        </p:par>
                        <p:par>
                          <p:cTn id="42" fill="hold" nodeType="afterGroup">
                            <p:stCondLst>
                              <p:cond delay="5425"/>
                            </p:stCondLst>
                            <p:childTnLst>
                              <p:par>
                                <p:cTn id="43" presetID="15" presetClass="entr" presetSubtype="0" fill="hold" grpId="0" nodeType="afterEffect">
                                  <p:stCondLst>
                                    <p:cond delay="0"/>
                                  </p:stCondLst>
                                  <p:childTnLst>
                                    <p:set>
                                      <p:cBhvr>
                                        <p:cTn id="44" dur="1" fill="hold">
                                          <p:stCondLst>
                                            <p:cond delay="0"/>
                                          </p:stCondLst>
                                        </p:cTn>
                                        <p:tgtEl>
                                          <p:spTgt spid="139276"/>
                                        </p:tgtEl>
                                        <p:attrNameLst>
                                          <p:attrName>style.visibility</p:attrName>
                                        </p:attrNameLst>
                                      </p:cBhvr>
                                      <p:to>
                                        <p:strVal val="visible"/>
                                      </p:to>
                                    </p:set>
                                    <p:anim calcmode="lin" valueType="num">
                                      <p:cBhvr>
                                        <p:cTn id="45" dur="1000" fill="hold"/>
                                        <p:tgtEl>
                                          <p:spTgt spid="139276"/>
                                        </p:tgtEl>
                                        <p:attrNameLst>
                                          <p:attrName>ppt_w</p:attrName>
                                        </p:attrNameLst>
                                      </p:cBhvr>
                                      <p:tavLst>
                                        <p:tav tm="0">
                                          <p:val>
                                            <p:fltVal val="0"/>
                                          </p:val>
                                        </p:tav>
                                        <p:tav tm="100000">
                                          <p:val>
                                            <p:strVal val="#ppt_w"/>
                                          </p:val>
                                        </p:tav>
                                      </p:tavLst>
                                    </p:anim>
                                    <p:anim calcmode="lin" valueType="num">
                                      <p:cBhvr>
                                        <p:cTn id="46" dur="1000" fill="hold"/>
                                        <p:tgtEl>
                                          <p:spTgt spid="139276"/>
                                        </p:tgtEl>
                                        <p:attrNameLst>
                                          <p:attrName>ppt_h</p:attrName>
                                        </p:attrNameLst>
                                      </p:cBhvr>
                                      <p:tavLst>
                                        <p:tav tm="0">
                                          <p:val>
                                            <p:fltVal val="0"/>
                                          </p:val>
                                        </p:tav>
                                        <p:tav tm="100000">
                                          <p:val>
                                            <p:strVal val="#ppt_h"/>
                                          </p:val>
                                        </p:tav>
                                      </p:tavLst>
                                    </p:anim>
                                    <p:anim calcmode="lin" valueType="num">
                                      <p:cBhvr>
                                        <p:cTn id="47" dur="1000" fill="hold"/>
                                        <p:tgtEl>
                                          <p:spTgt spid="139276"/>
                                        </p:tgtEl>
                                        <p:attrNameLst>
                                          <p:attrName>ppt_x</p:attrName>
                                        </p:attrNameLst>
                                      </p:cBhvr>
                                      <p:tavLst>
                                        <p:tav tm="0" fmla="#ppt_x+(cos(-2*pi*(1-$))*-#ppt_x-sin(-2*pi*(1-$))*(1-#ppt_y))*(1-$)">
                                          <p:val>
                                            <p:fltVal val="0"/>
                                          </p:val>
                                        </p:tav>
                                        <p:tav tm="100000">
                                          <p:val>
                                            <p:fltVal val="1"/>
                                          </p:val>
                                        </p:tav>
                                      </p:tavLst>
                                    </p:anim>
                                    <p:anim calcmode="lin" valueType="num">
                                      <p:cBhvr>
                                        <p:cTn id="48" dur="1000" fill="hold"/>
                                        <p:tgtEl>
                                          <p:spTgt spid="139276"/>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267" grpId="0" autoUpdateAnimBg="0"/>
      <p:bldP spid="139269" grpId="0" autoUpdateAnimBg="0"/>
      <p:bldP spid="139270" grpId="0" autoUpdateAnimBg="0"/>
      <p:bldP spid="139271" grpId="0" autoUpdateAnimBg="0"/>
      <p:bldP spid="139272" grpId="0" autoUpdateAnimBg="0"/>
      <p:bldP spid="139273" grpId="0" autoUpdateAnimBg="0"/>
      <p:bldP spid="139274" grpId="0" autoUpdateAnimBg="0"/>
      <p:bldP spid="139275" grpId="0" autoUpdateAnimBg="0"/>
      <p:bldP spid="139276" grpId="0" autoUpdateAnimBg="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hape 122881">
            <a:extLst>
              <a:ext uri="{FF2B5EF4-FFF2-40B4-BE49-F238E27FC236}">
                <a16:creationId xmlns:a16="http://schemas.microsoft.com/office/drawing/2014/main" id="{69FA7B2C-C87C-C649-984B-B7EC6AF1DAA6}"/>
              </a:ext>
            </a:extLst>
          </p:cNvPr>
          <p:cNvSpPr>
            <a:spLocks noGrp="1" noChangeArrowheads="1"/>
          </p:cNvSpPr>
          <p:nvPr>
            <p:ph type="title"/>
          </p:nvPr>
        </p:nvSpPr>
        <p:spPr>
          <a:xfrm>
            <a:off x="304800" y="152402"/>
            <a:ext cx="8534400" cy="1044350"/>
          </a:xfrm>
        </p:spPr>
        <p:txBody>
          <a:bodyPr anchor="b">
            <a:normAutofit/>
          </a:bodyPr>
          <a:lstStyle/>
          <a:p>
            <a:pPr marL="0" indent="0" defTabSz="914400" eaLnBrk="1" hangingPunct="1"/>
            <a:r>
              <a:rPr lang="en-US" altLang="en-US" sz="4800" dirty="0"/>
              <a:t>Finishing</a:t>
            </a:r>
            <a:endParaRPr lang="en-GB" altLang="en-US" sz="4000" dirty="0"/>
          </a:p>
        </p:txBody>
      </p:sp>
      <p:sp>
        <p:nvSpPr>
          <p:cNvPr id="38915" name="TextBox 122882">
            <a:extLst>
              <a:ext uri="{FF2B5EF4-FFF2-40B4-BE49-F238E27FC236}">
                <a16:creationId xmlns:a16="http://schemas.microsoft.com/office/drawing/2014/main" id="{33F6AA46-0B3D-DB43-BD92-3B8008F7FDD5}"/>
              </a:ext>
            </a:extLst>
          </p:cNvPr>
          <p:cNvSpPr txBox="1">
            <a:spLocks noChangeArrowheads="1"/>
          </p:cNvSpPr>
          <p:nvPr/>
        </p:nvSpPr>
        <p:spPr bwMode="auto">
          <a:xfrm>
            <a:off x="762000" y="1556792"/>
            <a:ext cx="7467600" cy="1311275"/>
          </a:xfrm>
          <a:prstGeom prst="rect">
            <a:avLst/>
          </a:prstGeom>
          <a:solidFill>
            <a:srgbClr val="D0B87D"/>
          </a:solidFill>
          <a:ln>
            <a:noFill/>
          </a:ln>
        </p:spPr>
        <p:txBody>
          <a:bodyPr>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buFont typeface="Wingdings" pitchFamily="2" charset="2"/>
              <a:buNone/>
            </a:pPr>
            <a:r>
              <a:rPr lang="en-US" altLang="en-US" sz="4000"/>
              <a:t>Absolutely without fail, </a:t>
            </a:r>
            <a:br>
              <a:rPr lang="en-US" altLang="en-US" sz="4000"/>
            </a:br>
            <a:r>
              <a:rPr lang="en-US" altLang="en-US" sz="4000"/>
              <a:t>finish on time</a:t>
            </a:r>
            <a:endParaRPr lang="en-GB" altLang="en-US" sz="4000"/>
          </a:p>
        </p:txBody>
      </p:sp>
      <p:sp>
        <p:nvSpPr>
          <p:cNvPr id="38916" name="TextBox 122883">
            <a:extLst>
              <a:ext uri="{FF2B5EF4-FFF2-40B4-BE49-F238E27FC236}">
                <a16:creationId xmlns:a16="http://schemas.microsoft.com/office/drawing/2014/main" id="{981A878E-E324-4B48-ABF4-429B5A7A7D8F}"/>
              </a:ext>
            </a:extLst>
          </p:cNvPr>
          <p:cNvSpPr txBox="1">
            <a:spLocks noChangeArrowheads="1"/>
          </p:cNvSpPr>
          <p:nvPr/>
        </p:nvSpPr>
        <p:spPr bwMode="auto">
          <a:xfrm>
            <a:off x="762000" y="3352800"/>
            <a:ext cx="7467600" cy="257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81000" indent="-381000"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dirty="0"/>
              <a:t>Audiences get restive and essentially </a:t>
            </a:r>
            <a:r>
              <a:rPr lang="en-US" altLang="en-US" dirty="0">
                <a:solidFill>
                  <a:schemeClr val="hlink"/>
                </a:solidFill>
              </a:rPr>
              <a:t>stop listening</a:t>
            </a:r>
            <a:r>
              <a:rPr lang="en-US" altLang="en-US" dirty="0"/>
              <a:t> when your time is up.  Continuing is very counter productive</a:t>
            </a:r>
          </a:p>
          <a:p>
            <a:pPr eaLnBrk="1" hangingPunct="1"/>
            <a:r>
              <a:rPr lang="en-US" altLang="en-US" dirty="0"/>
              <a:t>Simply truncate and conclude</a:t>
            </a:r>
          </a:p>
          <a:p>
            <a:pPr eaLnBrk="1" hangingPunct="1"/>
            <a:r>
              <a:rPr lang="en-US" altLang="en-US" dirty="0"/>
              <a:t>Do </a:t>
            </a:r>
            <a:r>
              <a:rPr lang="en-US" altLang="en-US" dirty="0">
                <a:solidFill>
                  <a:schemeClr val="hlink"/>
                </a:solidFill>
              </a:rPr>
              <a:t>not</a:t>
            </a:r>
            <a:r>
              <a:rPr lang="en-US" altLang="en-US" dirty="0"/>
              <a:t> say “would you like me to go on?” (it’s hard to say “no thanks”)</a:t>
            </a:r>
            <a:endParaRPr lang="en-GB"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hape 143361">
            <a:extLst>
              <a:ext uri="{FF2B5EF4-FFF2-40B4-BE49-F238E27FC236}">
                <a16:creationId xmlns:a16="http://schemas.microsoft.com/office/drawing/2014/main" id="{FD7583F0-611E-154F-B736-C5C590066BA9}"/>
              </a:ext>
            </a:extLst>
          </p:cNvPr>
          <p:cNvSpPr>
            <a:spLocks noGrp="1" noChangeArrowheads="1"/>
          </p:cNvSpPr>
          <p:nvPr>
            <p:ph type="title"/>
          </p:nvPr>
        </p:nvSpPr>
        <p:spPr/>
        <p:txBody>
          <a:bodyPr anchor="b">
            <a:normAutofit/>
          </a:bodyPr>
          <a:lstStyle/>
          <a:p>
            <a:pPr marL="0" indent="0" defTabSz="914400" eaLnBrk="1" hangingPunct="1"/>
            <a:r>
              <a:rPr lang="en-US" altLang="en-US" sz="3600" dirty="0"/>
              <a:t>Conclusion: there is hope</a:t>
            </a:r>
            <a:endParaRPr lang="en-GB" altLang="en-US" sz="3600" dirty="0"/>
          </a:p>
        </p:txBody>
      </p:sp>
      <p:sp>
        <p:nvSpPr>
          <p:cNvPr id="39939" name="TextBox 143362">
            <a:extLst>
              <a:ext uri="{FF2B5EF4-FFF2-40B4-BE49-F238E27FC236}">
                <a16:creationId xmlns:a16="http://schemas.microsoft.com/office/drawing/2014/main" id="{69D32914-0274-8146-BF97-45A820078FB5}"/>
              </a:ext>
            </a:extLst>
          </p:cNvPr>
          <p:cNvSpPr txBox="1">
            <a:spLocks noChangeArrowheads="1"/>
          </p:cNvSpPr>
          <p:nvPr/>
        </p:nvSpPr>
        <p:spPr bwMode="auto">
          <a:xfrm>
            <a:off x="755650" y="1700213"/>
            <a:ext cx="7856538" cy="1739900"/>
          </a:xfrm>
          <a:prstGeom prst="rect">
            <a:avLst/>
          </a:prstGeom>
          <a:solidFill>
            <a:srgbClr val="D0B87D"/>
          </a:solidFill>
          <a:ln>
            <a:noFill/>
          </a:ln>
        </p:spPr>
        <p:txBody>
          <a:bodyPr>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buClr>
                <a:schemeClr val="bg1"/>
              </a:buClr>
              <a:buFont typeface="Wingdings" pitchFamily="2" charset="2"/>
              <a:buNone/>
            </a:pPr>
            <a:r>
              <a:rPr lang="en-US" altLang="en-US" sz="3600" dirty="0"/>
              <a:t>The general standard is often low.  </a:t>
            </a:r>
            <a:br>
              <a:rPr lang="en-US" altLang="en-US" sz="3600" dirty="0"/>
            </a:br>
            <a:r>
              <a:rPr lang="en-US" altLang="en-US" sz="3600" dirty="0"/>
              <a:t>You don’t have to be outstanding to stand out</a:t>
            </a:r>
            <a:endParaRPr lang="en-GB" altLang="en-US" sz="3600" dirty="0"/>
          </a:p>
        </p:txBody>
      </p:sp>
      <p:sp>
        <p:nvSpPr>
          <p:cNvPr id="39940" name="TextBox 143363">
            <a:extLst>
              <a:ext uri="{FF2B5EF4-FFF2-40B4-BE49-F238E27FC236}">
                <a16:creationId xmlns:a16="http://schemas.microsoft.com/office/drawing/2014/main" id="{B03ABEDA-5328-8C4C-81D5-548DC12C7DA1}"/>
              </a:ext>
            </a:extLst>
          </p:cNvPr>
          <p:cNvSpPr txBox="1">
            <a:spLocks noChangeArrowheads="1"/>
          </p:cNvSpPr>
          <p:nvPr/>
        </p:nvSpPr>
        <p:spPr bwMode="auto">
          <a:xfrm>
            <a:off x="838200" y="4149725"/>
            <a:ext cx="7467600" cy="1187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buFont typeface="Wingdings" pitchFamily="2" charset="2"/>
              <a:buNone/>
            </a:pPr>
            <a:r>
              <a:rPr lang="en-US" altLang="en-US"/>
              <a:t>You will attend 50x as many talks as you give.  Watch other people’s talks intelligently, and pick up ideas for what to do and what to avoid.</a:t>
            </a:r>
            <a:endParaRPr lang="en-GB"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hape 96257">
            <a:extLst>
              <a:ext uri="{FF2B5EF4-FFF2-40B4-BE49-F238E27FC236}">
                <a16:creationId xmlns:a16="http://schemas.microsoft.com/office/drawing/2014/main" id="{3DF6AEC9-3F9C-544B-B460-159C15E3759F}"/>
              </a:ext>
            </a:extLst>
          </p:cNvPr>
          <p:cNvSpPr>
            <a:spLocks noGrp="1" noChangeArrowheads="1"/>
          </p:cNvSpPr>
          <p:nvPr>
            <p:ph type="title"/>
          </p:nvPr>
        </p:nvSpPr>
        <p:spPr>
          <a:xfrm>
            <a:off x="251520" y="152402"/>
            <a:ext cx="8534400" cy="972342"/>
          </a:xfrm>
        </p:spPr>
        <p:txBody>
          <a:bodyPr anchor="b">
            <a:normAutofit/>
          </a:bodyPr>
          <a:lstStyle/>
          <a:p>
            <a:pPr marL="0" indent="0" defTabSz="914400" eaLnBrk="1" hangingPunct="1"/>
            <a:r>
              <a:rPr lang="en-US" altLang="en-US" sz="4000" dirty="0"/>
              <a:t>Do it!   Do it!  Do it!</a:t>
            </a:r>
            <a:endParaRPr lang="en-GB" altLang="en-US" sz="4000" dirty="0"/>
          </a:p>
        </p:txBody>
      </p:sp>
      <p:sp>
        <p:nvSpPr>
          <p:cNvPr id="40963" name="TextBox 96258">
            <a:extLst>
              <a:ext uri="{FF2B5EF4-FFF2-40B4-BE49-F238E27FC236}">
                <a16:creationId xmlns:a16="http://schemas.microsoft.com/office/drawing/2014/main" id="{A9B2BF5C-A3A4-3A4E-AA82-FEFE7358435D}"/>
              </a:ext>
            </a:extLst>
          </p:cNvPr>
          <p:cNvSpPr txBox="1">
            <a:spLocks noChangeArrowheads="1"/>
          </p:cNvSpPr>
          <p:nvPr/>
        </p:nvSpPr>
        <p:spPr bwMode="auto">
          <a:xfrm>
            <a:off x="1141933" y="1412776"/>
            <a:ext cx="6950075" cy="946150"/>
          </a:xfrm>
          <a:prstGeom prst="rect">
            <a:avLst/>
          </a:prstGeom>
          <a:solidFill>
            <a:srgbClr val="D0B87D"/>
          </a:solidFill>
          <a:ln>
            <a:noFill/>
          </a:ln>
        </p:spPr>
        <p:txBody>
          <a:bodyPr>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spcBef>
                <a:spcPct val="0"/>
              </a:spcBef>
              <a:buClrTx/>
              <a:buFontTx/>
              <a:buNone/>
            </a:pPr>
            <a:r>
              <a:rPr lang="en-US" altLang="en-US" sz="2800" dirty="0"/>
              <a:t>Good papers and talks are a fundamental part of research excellence</a:t>
            </a:r>
            <a:endParaRPr lang="en-GB" altLang="en-US" sz="2800" dirty="0"/>
          </a:p>
        </p:txBody>
      </p:sp>
      <p:sp>
        <p:nvSpPr>
          <p:cNvPr id="40964" name="TextBox 96259">
            <a:extLst>
              <a:ext uri="{FF2B5EF4-FFF2-40B4-BE49-F238E27FC236}">
                <a16:creationId xmlns:a16="http://schemas.microsoft.com/office/drawing/2014/main" id="{436ABAB6-DC82-D340-8DA4-7AA07D3CDDD6}"/>
              </a:ext>
            </a:extLst>
          </p:cNvPr>
          <p:cNvSpPr txBox="1">
            <a:spLocks noChangeArrowheads="1"/>
          </p:cNvSpPr>
          <p:nvPr/>
        </p:nvSpPr>
        <p:spPr bwMode="auto">
          <a:xfrm>
            <a:off x="3162300" y="2646958"/>
            <a:ext cx="2819400" cy="147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4163" indent="-284163"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r>
              <a:rPr lang="en-US" altLang="en-US" dirty="0"/>
              <a:t>Invest time</a:t>
            </a:r>
          </a:p>
          <a:p>
            <a:pPr eaLnBrk="1" hangingPunct="1"/>
            <a:r>
              <a:rPr lang="en-US" altLang="en-US" dirty="0"/>
              <a:t>Learn skills</a:t>
            </a:r>
          </a:p>
          <a:p>
            <a:pPr eaLnBrk="1" hangingPunct="1"/>
            <a:r>
              <a:rPr lang="en-US" altLang="en-US" dirty="0"/>
              <a:t>Practice</a:t>
            </a:r>
          </a:p>
        </p:txBody>
      </p:sp>
      <p:sp>
        <p:nvSpPr>
          <p:cNvPr id="40965" name="TextBox 96260">
            <a:extLst>
              <a:ext uri="{FF2B5EF4-FFF2-40B4-BE49-F238E27FC236}">
                <a16:creationId xmlns:a16="http://schemas.microsoft.com/office/drawing/2014/main" id="{43923E4A-D073-F146-9EE8-E5145F486EAC}"/>
              </a:ext>
            </a:extLst>
          </p:cNvPr>
          <p:cNvSpPr txBox="1">
            <a:spLocks noChangeArrowheads="1"/>
          </p:cNvSpPr>
          <p:nvPr/>
        </p:nvSpPr>
        <p:spPr bwMode="auto">
          <a:xfrm>
            <a:off x="1294333" y="4499992"/>
            <a:ext cx="6950075" cy="1922463"/>
          </a:xfrm>
          <a:prstGeom prst="rect">
            <a:avLst/>
          </a:prstGeom>
          <a:solidFill>
            <a:srgbClr val="D0B87D"/>
          </a:solidFill>
          <a:ln>
            <a:noFill/>
          </a:ln>
        </p:spPr>
        <p:txBody>
          <a:bodyPr>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spcBef>
                <a:spcPct val="0"/>
              </a:spcBef>
              <a:buClrTx/>
              <a:buFontTx/>
              <a:buNone/>
            </a:pPr>
            <a:r>
              <a:rPr lang="en-US" altLang="en-US" sz="2800" dirty="0"/>
              <a:t>Write a paper, and give a talk, about </a:t>
            </a:r>
            <a:br>
              <a:rPr lang="en-US" altLang="en-US" sz="2800" dirty="0"/>
            </a:br>
            <a:r>
              <a:rPr lang="en-US" altLang="en-US" sz="3600" b="1" dirty="0"/>
              <a:t>any idea</a:t>
            </a:r>
            <a:r>
              <a:rPr lang="en-US" altLang="en-US" sz="2800" dirty="0"/>
              <a:t>, </a:t>
            </a:r>
            <a:br>
              <a:rPr lang="en-US" altLang="en-US" sz="2800" dirty="0"/>
            </a:br>
            <a:r>
              <a:rPr lang="en-US" altLang="en-US" sz="2800" dirty="0"/>
              <a:t>no matter how weedy and insignificant it may seem to you</a:t>
            </a:r>
            <a:endParaRPr lang="en-GB" altLang="en-US" sz="28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hape 95233">
            <a:extLst>
              <a:ext uri="{FF2B5EF4-FFF2-40B4-BE49-F238E27FC236}">
                <a16:creationId xmlns:a16="http://schemas.microsoft.com/office/drawing/2014/main" id="{5168E214-F6B6-634B-BE26-DE953845CE18}"/>
              </a:ext>
            </a:extLst>
          </p:cNvPr>
          <p:cNvSpPr>
            <a:spLocks noGrp="1" noChangeArrowheads="1"/>
          </p:cNvSpPr>
          <p:nvPr>
            <p:ph type="title"/>
          </p:nvPr>
        </p:nvSpPr>
        <p:spPr/>
        <p:txBody>
          <a:bodyPr anchor="b">
            <a:normAutofit/>
          </a:bodyPr>
          <a:lstStyle/>
          <a:p>
            <a:pPr marL="0" indent="0" defTabSz="914400" eaLnBrk="1" hangingPunct="1"/>
            <a:r>
              <a:rPr lang="en-US" altLang="en-US" sz="3600" dirty="0"/>
              <a:t>Research is communication</a:t>
            </a:r>
            <a:endParaRPr lang="en-GB" altLang="en-US" sz="3600" dirty="0"/>
          </a:p>
        </p:txBody>
      </p:sp>
      <p:sp>
        <p:nvSpPr>
          <p:cNvPr id="41987" name="TextBox 95234">
            <a:extLst>
              <a:ext uri="{FF2B5EF4-FFF2-40B4-BE49-F238E27FC236}">
                <a16:creationId xmlns:a16="http://schemas.microsoft.com/office/drawing/2014/main" id="{E805EB5F-21E9-A143-B614-B20E18BCDF34}"/>
              </a:ext>
            </a:extLst>
          </p:cNvPr>
          <p:cNvSpPr txBox="1">
            <a:spLocks noChangeArrowheads="1"/>
          </p:cNvSpPr>
          <p:nvPr/>
        </p:nvSpPr>
        <p:spPr bwMode="auto">
          <a:xfrm>
            <a:off x="762000" y="1828800"/>
            <a:ext cx="6950075" cy="822325"/>
          </a:xfrm>
          <a:prstGeom prst="rect">
            <a:avLst/>
          </a:prstGeom>
          <a:solidFill>
            <a:srgbClr val="D0B87D"/>
          </a:solidFill>
          <a:ln>
            <a:noFill/>
          </a:ln>
        </p:spPr>
        <p:txBody>
          <a:bodyPr>
            <a:spAutoFit/>
          </a:bodyPr>
          <a:lstStyle>
            <a:lvl1pPr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algn="ctr" eaLnBrk="1" hangingPunct="1">
              <a:spcBef>
                <a:spcPct val="0"/>
              </a:spcBef>
              <a:buClrTx/>
              <a:buFontTx/>
              <a:buNone/>
            </a:pPr>
            <a:r>
              <a:rPr lang="en-US" altLang="en-US"/>
              <a:t>The greatest ideas are worthless if you keep them to yourself</a:t>
            </a:r>
            <a:endParaRPr lang="en-GB" altLang="en-US"/>
          </a:p>
        </p:txBody>
      </p:sp>
      <p:sp>
        <p:nvSpPr>
          <p:cNvPr id="41988" name="TextBox 95235">
            <a:extLst>
              <a:ext uri="{FF2B5EF4-FFF2-40B4-BE49-F238E27FC236}">
                <a16:creationId xmlns:a16="http://schemas.microsoft.com/office/drawing/2014/main" id="{9FAB27B7-E04D-AB41-B98C-0A0B4BC2B69E}"/>
              </a:ext>
            </a:extLst>
          </p:cNvPr>
          <p:cNvSpPr txBox="1">
            <a:spLocks noChangeArrowheads="1"/>
          </p:cNvSpPr>
          <p:nvPr/>
        </p:nvSpPr>
        <p:spPr bwMode="auto">
          <a:xfrm>
            <a:off x="762000" y="2971800"/>
            <a:ext cx="6950075" cy="301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4163" indent="-284163"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a:t>Your papers and talks</a:t>
            </a:r>
          </a:p>
          <a:p>
            <a:pPr eaLnBrk="1" hangingPunct="1"/>
            <a:r>
              <a:rPr lang="en-US" altLang="en-US"/>
              <a:t>Crystalise your ideas</a:t>
            </a:r>
          </a:p>
          <a:p>
            <a:pPr eaLnBrk="1" hangingPunct="1"/>
            <a:r>
              <a:rPr lang="en-US" altLang="en-US"/>
              <a:t>Communicate them to others</a:t>
            </a:r>
          </a:p>
          <a:p>
            <a:pPr eaLnBrk="1" hangingPunct="1"/>
            <a:r>
              <a:rPr lang="en-US" altLang="en-US"/>
              <a:t>Get feedback</a:t>
            </a:r>
          </a:p>
          <a:p>
            <a:pPr eaLnBrk="1" hangingPunct="1"/>
            <a:r>
              <a:rPr lang="en-US" altLang="en-US"/>
              <a:t>Build relationships</a:t>
            </a:r>
          </a:p>
          <a:p>
            <a:pPr eaLnBrk="1" hangingPunct="1"/>
            <a:r>
              <a:rPr lang="en-US" altLang="en-US"/>
              <a:t>(And garner research brownie points)</a:t>
            </a:r>
            <a:endParaRPr lang="en-GB" alt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84F0B-A235-1246-8693-CDD2D2962D66}"/>
              </a:ext>
            </a:extLst>
          </p:cNvPr>
          <p:cNvSpPr>
            <a:spLocks noGrp="1"/>
          </p:cNvSpPr>
          <p:nvPr>
            <p:ph type="title"/>
          </p:nvPr>
        </p:nvSpPr>
        <p:spPr/>
        <p:txBody>
          <a:bodyPr>
            <a:normAutofit/>
          </a:bodyPr>
          <a:lstStyle/>
          <a:p>
            <a:r>
              <a:rPr lang="en-US" sz="3600" dirty="0"/>
              <a:t>Talk Prep Tips</a:t>
            </a:r>
          </a:p>
        </p:txBody>
      </p:sp>
      <p:sp>
        <p:nvSpPr>
          <p:cNvPr id="3" name="Content Placeholder 2">
            <a:extLst>
              <a:ext uri="{FF2B5EF4-FFF2-40B4-BE49-F238E27FC236}">
                <a16:creationId xmlns:a16="http://schemas.microsoft.com/office/drawing/2014/main" id="{7FDE0829-6E97-F94B-9217-56176DD59717}"/>
              </a:ext>
            </a:extLst>
          </p:cNvPr>
          <p:cNvSpPr>
            <a:spLocks noGrp="1"/>
          </p:cNvSpPr>
          <p:nvPr>
            <p:ph sz="quarter" idx="1"/>
          </p:nvPr>
        </p:nvSpPr>
        <p:spPr/>
        <p:txBody>
          <a:bodyPr/>
          <a:lstStyle/>
          <a:p>
            <a:r>
              <a:rPr lang="en-US" sz="3200" dirty="0"/>
              <a:t>1) Know your presentation tool</a:t>
            </a:r>
          </a:p>
          <a:p>
            <a:r>
              <a:rPr lang="en-US" sz="3200" dirty="0"/>
              <a:t>2) Choose aspect ratio</a:t>
            </a:r>
          </a:p>
          <a:p>
            <a:r>
              <a:rPr lang="en-US" sz="3200" dirty="0"/>
              <a:t>3) Choose right font</a:t>
            </a:r>
          </a:p>
          <a:p>
            <a:r>
              <a:rPr lang="en-US" sz="3200" dirty="0"/>
              <a:t>4) Choose colors</a:t>
            </a:r>
          </a:p>
          <a:p>
            <a:r>
              <a:rPr lang="en-US" sz="3200" dirty="0"/>
              <a:t>5) Timing</a:t>
            </a:r>
          </a:p>
        </p:txBody>
      </p:sp>
    </p:spTree>
    <p:extLst>
      <p:ext uri="{BB962C8B-B14F-4D97-AF65-F5344CB8AC3E}">
        <p14:creationId xmlns:p14="http://schemas.microsoft.com/office/powerpoint/2010/main" val="20034712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CF548-69C9-DE4E-9E87-4598B0AAA484}"/>
              </a:ext>
            </a:extLst>
          </p:cNvPr>
          <p:cNvSpPr>
            <a:spLocks noGrp="1"/>
          </p:cNvSpPr>
          <p:nvPr>
            <p:ph type="title"/>
          </p:nvPr>
        </p:nvSpPr>
        <p:spPr/>
        <p:txBody>
          <a:bodyPr/>
          <a:lstStyle/>
          <a:p>
            <a:r>
              <a:rPr lang="en-US" dirty="0"/>
              <a:t>What aspect?  Platform?  Connector</a:t>
            </a:r>
          </a:p>
        </p:txBody>
      </p:sp>
      <p:sp>
        <p:nvSpPr>
          <p:cNvPr id="3" name="Content Placeholder 2">
            <a:extLst>
              <a:ext uri="{FF2B5EF4-FFF2-40B4-BE49-F238E27FC236}">
                <a16:creationId xmlns:a16="http://schemas.microsoft.com/office/drawing/2014/main" id="{87CA8CCF-8198-C847-B0AD-3D14E78B581D}"/>
              </a:ext>
            </a:extLst>
          </p:cNvPr>
          <p:cNvSpPr>
            <a:spLocks noGrp="1"/>
          </p:cNvSpPr>
          <p:nvPr>
            <p:ph sz="quarter" idx="1"/>
          </p:nvPr>
        </p:nvSpPr>
        <p:spPr/>
        <p:txBody>
          <a:bodyPr/>
          <a:lstStyle/>
          <a:p>
            <a:r>
              <a:rPr lang="en-US" dirty="0"/>
              <a:t>Ask about ratio</a:t>
            </a:r>
          </a:p>
          <a:p>
            <a:endParaRPr lang="en-US" dirty="0"/>
          </a:p>
          <a:p>
            <a:endParaRPr lang="en-US" dirty="0"/>
          </a:p>
          <a:p>
            <a:endParaRPr lang="en-US" dirty="0"/>
          </a:p>
          <a:p>
            <a:endParaRPr lang="en-US" dirty="0"/>
          </a:p>
          <a:p>
            <a:endParaRPr lang="en-US" dirty="0"/>
          </a:p>
          <a:p>
            <a:endParaRPr lang="en-US" dirty="0"/>
          </a:p>
          <a:p>
            <a:r>
              <a:rPr lang="en-US" dirty="0"/>
              <a:t>Changing aspect in PPT scales things, often oddly.</a:t>
            </a:r>
          </a:p>
          <a:p>
            <a:r>
              <a:rPr lang="en-US" dirty="0"/>
              <a:t>Bring connectors/converters for VGA/HDMI</a:t>
            </a:r>
          </a:p>
          <a:p>
            <a:r>
              <a:rPr lang="en-US" dirty="0"/>
              <a:t>Test well before your talk. </a:t>
            </a:r>
          </a:p>
          <a:p>
            <a:endParaRPr lang="en-US" dirty="0"/>
          </a:p>
          <a:p>
            <a:endParaRPr lang="en-US" dirty="0"/>
          </a:p>
        </p:txBody>
      </p:sp>
      <p:pic>
        <p:nvPicPr>
          <p:cNvPr id="4" name="Picture 3">
            <a:extLst>
              <a:ext uri="{FF2B5EF4-FFF2-40B4-BE49-F238E27FC236}">
                <a16:creationId xmlns:a16="http://schemas.microsoft.com/office/drawing/2014/main" id="{CE3E9E64-E51A-444B-808B-9AAED5FEE7D8}"/>
              </a:ext>
            </a:extLst>
          </p:cNvPr>
          <p:cNvPicPr>
            <a:picLocks noChangeAspect="1"/>
          </p:cNvPicPr>
          <p:nvPr/>
        </p:nvPicPr>
        <p:blipFill>
          <a:blip r:embed="rId2"/>
          <a:stretch>
            <a:fillRect/>
          </a:stretch>
        </p:blipFill>
        <p:spPr>
          <a:xfrm>
            <a:off x="2987824" y="836615"/>
            <a:ext cx="5728692" cy="3719103"/>
          </a:xfrm>
          <a:prstGeom prst="rect">
            <a:avLst/>
          </a:prstGeom>
        </p:spPr>
      </p:pic>
    </p:spTree>
    <p:extLst>
      <p:ext uri="{BB962C8B-B14F-4D97-AF65-F5344CB8AC3E}">
        <p14:creationId xmlns:p14="http://schemas.microsoft.com/office/powerpoint/2010/main" val="194225380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BFCF2038-531C-1144-9CAA-9D016F04A284}"/>
              </a:ext>
            </a:extLst>
          </p:cNvPr>
          <p:cNvSpPr>
            <a:spLocks noGrp="1" noChangeArrowheads="1"/>
          </p:cNvSpPr>
          <p:nvPr>
            <p:ph type="title"/>
          </p:nvPr>
        </p:nvSpPr>
        <p:spPr>
          <a:xfrm>
            <a:off x="533400" y="-727720"/>
            <a:ext cx="8458200" cy="1143000"/>
          </a:xfrm>
        </p:spPr>
        <p:txBody>
          <a:bodyPr/>
          <a:lstStyle/>
          <a:p>
            <a:r>
              <a:rPr lang="en-US" altLang="en-US"/>
              <a:t>What Font to Use</a:t>
            </a:r>
          </a:p>
        </p:txBody>
      </p:sp>
      <p:sp>
        <p:nvSpPr>
          <p:cNvPr id="72708" name="Text Box 4">
            <a:extLst>
              <a:ext uri="{FF2B5EF4-FFF2-40B4-BE49-F238E27FC236}">
                <a16:creationId xmlns:a16="http://schemas.microsoft.com/office/drawing/2014/main" id="{EEFEACC6-0925-854E-9524-3F852799301D}"/>
              </a:ext>
            </a:extLst>
          </p:cNvPr>
          <p:cNvSpPr txBox="1">
            <a:spLocks noChangeArrowheads="1"/>
          </p:cNvSpPr>
          <p:nvPr/>
        </p:nvSpPr>
        <p:spPr bwMode="auto">
          <a:xfrm>
            <a:off x="1619250" y="262880"/>
            <a:ext cx="5772150" cy="3749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lnSpc>
                <a:spcPct val="160000"/>
              </a:lnSpc>
            </a:pPr>
            <a:r>
              <a:rPr lang="en-US" altLang="en-US" sz="2400" dirty="0">
                <a:latin typeface="Comic Sans MS" panose="030F0902030302020204" pitchFamily="66" charset="0"/>
              </a:rPr>
              <a:t>Type size should be 18 points or larger:</a:t>
            </a:r>
          </a:p>
          <a:p>
            <a:pPr algn="ctr" eaLnBrk="0" hangingPunct="0">
              <a:lnSpc>
                <a:spcPct val="160000"/>
              </a:lnSpc>
            </a:pPr>
            <a:r>
              <a:rPr lang="en-US" altLang="en-US" dirty="0">
                <a:latin typeface="Comic Sans MS" panose="030F0902030302020204" pitchFamily="66" charset="0"/>
              </a:rPr>
              <a:t>18 point</a:t>
            </a:r>
            <a:endParaRPr lang="en-US" altLang="en-US" sz="2400" dirty="0">
              <a:latin typeface="Comic Sans MS" panose="030F0902030302020204" pitchFamily="66" charset="0"/>
            </a:endParaRPr>
          </a:p>
          <a:p>
            <a:pPr algn="ctr" eaLnBrk="0" hangingPunct="0">
              <a:lnSpc>
                <a:spcPct val="160000"/>
              </a:lnSpc>
            </a:pPr>
            <a:r>
              <a:rPr lang="en-US" altLang="en-US" sz="2000" dirty="0">
                <a:latin typeface="Comic Sans MS" panose="030F0902030302020204" pitchFamily="66" charset="0"/>
              </a:rPr>
              <a:t>20 point</a:t>
            </a:r>
            <a:endParaRPr lang="en-US" altLang="en-US" sz="2400" dirty="0">
              <a:latin typeface="Comic Sans MS" panose="030F0902030302020204" pitchFamily="66" charset="0"/>
            </a:endParaRPr>
          </a:p>
          <a:p>
            <a:pPr algn="ctr" eaLnBrk="0" hangingPunct="0">
              <a:lnSpc>
                <a:spcPct val="160000"/>
              </a:lnSpc>
            </a:pPr>
            <a:r>
              <a:rPr lang="en-US" altLang="en-US" sz="2400" dirty="0">
                <a:latin typeface="Comic Sans MS" panose="030F0902030302020204" pitchFamily="66" charset="0"/>
              </a:rPr>
              <a:t>24 point</a:t>
            </a:r>
          </a:p>
          <a:p>
            <a:pPr algn="ctr" eaLnBrk="0" hangingPunct="0">
              <a:lnSpc>
                <a:spcPct val="160000"/>
              </a:lnSpc>
            </a:pPr>
            <a:r>
              <a:rPr lang="en-US" altLang="en-US" sz="2800" dirty="0">
                <a:latin typeface="Comic Sans MS" panose="030F0902030302020204" pitchFamily="66" charset="0"/>
              </a:rPr>
              <a:t>28 point</a:t>
            </a:r>
          </a:p>
          <a:p>
            <a:pPr algn="ctr" eaLnBrk="0" hangingPunct="0">
              <a:lnSpc>
                <a:spcPct val="160000"/>
              </a:lnSpc>
            </a:pPr>
            <a:r>
              <a:rPr lang="en-US" altLang="en-US" sz="3600" dirty="0">
                <a:latin typeface="Comic Sans MS" panose="030F0902030302020204" pitchFamily="66" charset="0"/>
              </a:rPr>
              <a:t>36 point</a:t>
            </a:r>
            <a:endParaRPr lang="en-US" altLang="en-US" sz="2400" dirty="0">
              <a:solidFill>
                <a:srgbClr val="FF0000"/>
              </a:solidFill>
              <a:latin typeface="Trebuchet MS" panose="020B0703020202090204" pitchFamily="34" charset="0"/>
            </a:endParaRPr>
          </a:p>
        </p:txBody>
      </p:sp>
      <p:sp>
        <p:nvSpPr>
          <p:cNvPr id="72709" name="Text Box 5">
            <a:extLst>
              <a:ext uri="{FF2B5EF4-FFF2-40B4-BE49-F238E27FC236}">
                <a16:creationId xmlns:a16="http://schemas.microsoft.com/office/drawing/2014/main" id="{661CB2E7-83E0-D146-8EFD-D943A240C274}"/>
              </a:ext>
            </a:extLst>
          </p:cNvPr>
          <p:cNvSpPr txBox="1">
            <a:spLocks noChangeArrowheads="1"/>
          </p:cNvSpPr>
          <p:nvPr/>
        </p:nvSpPr>
        <p:spPr bwMode="auto">
          <a:xfrm>
            <a:off x="304800" y="6172200"/>
            <a:ext cx="3440113"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en-US" sz="1400" dirty="0">
                <a:latin typeface="Comic Sans MS" panose="030F0902030302020204" pitchFamily="66" charset="0"/>
              </a:rPr>
              <a:t>* References can be in 12-14 point font</a:t>
            </a:r>
          </a:p>
        </p:txBody>
      </p:sp>
      <p:sp>
        <p:nvSpPr>
          <p:cNvPr id="72711" name="Text Box 7">
            <a:extLst>
              <a:ext uri="{FF2B5EF4-FFF2-40B4-BE49-F238E27FC236}">
                <a16:creationId xmlns:a16="http://schemas.microsoft.com/office/drawing/2014/main" id="{B8ABC9AB-7A1A-F742-8D0C-187515CC4E2F}"/>
              </a:ext>
            </a:extLst>
          </p:cNvPr>
          <p:cNvSpPr txBox="1">
            <a:spLocks noChangeArrowheads="1"/>
          </p:cNvSpPr>
          <p:nvPr/>
        </p:nvSpPr>
        <p:spPr bwMode="auto">
          <a:xfrm>
            <a:off x="1219200" y="4797152"/>
            <a:ext cx="7315200" cy="1031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lnSpc>
                <a:spcPct val="110000"/>
              </a:lnSpc>
            </a:pPr>
            <a:r>
              <a:rPr lang="en-US" altLang="en-US" sz="2800" dirty="0">
                <a:latin typeface="Comic Sans MS" panose="030F0902030302020204" pitchFamily="66" charset="0"/>
              </a:rPr>
              <a:t>AVOID USING ALL CAPITAL LETTERS BECAUSE IT’S MUCH HARDER TO READ</a:t>
            </a:r>
            <a:endParaRPr lang="en-US" altLang="en-US" sz="2800" dirty="0">
              <a:solidFill>
                <a:srgbClr val="FF0000"/>
              </a:solidFill>
              <a:latin typeface="Trebuchet MS" panose="020B0703020202090204" pitchFamily="34" charset="0"/>
            </a:endParaRPr>
          </a:p>
        </p:txBody>
      </p:sp>
      <p:sp>
        <p:nvSpPr>
          <p:cNvPr id="2" name="TextBox 1">
            <a:extLst>
              <a:ext uri="{FF2B5EF4-FFF2-40B4-BE49-F238E27FC236}">
                <a16:creationId xmlns:a16="http://schemas.microsoft.com/office/drawing/2014/main" id="{F44B2907-85CC-2644-A257-8E9166E98A96}"/>
              </a:ext>
            </a:extLst>
          </p:cNvPr>
          <p:cNvSpPr txBox="1"/>
          <p:nvPr/>
        </p:nvSpPr>
        <p:spPr>
          <a:xfrm>
            <a:off x="5796136" y="1556792"/>
            <a:ext cx="3195464" cy="1569660"/>
          </a:xfrm>
          <a:prstGeom prst="rect">
            <a:avLst/>
          </a:prstGeom>
          <a:noFill/>
        </p:spPr>
        <p:txBody>
          <a:bodyPr wrap="square" rtlCol="0">
            <a:spAutoFit/>
          </a:bodyPr>
          <a:lstStyle/>
          <a:p>
            <a:pPr>
              <a:buNone/>
            </a:pPr>
            <a:r>
              <a:rPr lang="en-US" dirty="0"/>
              <a:t>Max (~ ½ the age of oldest audience member, ½ the distance to a screen)</a:t>
            </a:r>
          </a:p>
        </p:txBody>
      </p:sp>
    </p:spTree>
    <p:extLst>
      <p:ext uri="{BB962C8B-B14F-4D97-AF65-F5344CB8AC3E}">
        <p14:creationId xmlns:p14="http://schemas.microsoft.com/office/powerpoint/2010/main" val="10607002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0EF5C879-F643-FD44-81C4-49655BC1E0F4}"/>
              </a:ext>
            </a:extLst>
          </p:cNvPr>
          <p:cNvSpPr>
            <a:spLocks noGrp="1" noChangeArrowheads="1"/>
          </p:cNvSpPr>
          <p:nvPr>
            <p:ph type="title"/>
          </p:nvPr>
        </p:nvSpPr>
        <p:spPr>
          <a:xfrm>
            <a:off x="457200" y="228600"/>
            <a:ext cx="8458200" cy="1143000"/>
          </a:xfrm>
        </p:spPr>
        <p:txBody>
          <a:bodyPr/>
          <a:lstStyle/>
          <a:p>
            <a:r>
              <a:rPr lang="en-US" altLang="en-US" dirty="0"/>
              <a:t>Color</a:t>
            </a:r>
          </a:p>
        </p:txBody>
      </p:sp>
      <p:sp>
        <p:nvSpPr>
          <p:cNvPr id="81924" name="Text Box 4">
            <a:extLst>
              <a:ext uri="{FF2B5EF4-FFF2-40B4-BE49-F238E27FC236}">
                <a16:creationId xmlns:a16="http://schemas.microsoft.com/office/drawing/2014/main" id="{135BD7F5-6A8B-AE4D-824C-0B4156D57F72}"/>
              </a:ext>
            </a:extLst>
          </p:cNvPr>
          <p:cNvSpPr txBox="1">
            <a:spLocks noChangeArrowheads="1"/>
          </p:cNvSpPr>
          <p:nvPr/>
        </p:nvSpPr>
        <p:spPr bwMode="auto">
          <a:xfrm>
            <a:off x="533400" y="1412776"/>
            <a:ext cx="8001000" cy="536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lnSpc>
                <a:spcPct val="110000"/>
              </a:lnSpc>
            </a:pPr>
            <a:r>
              <a:rPr lang="en-US" altLang="en-US" sz="2800" dirty="0"/>
              <a:t>Dark letters against a light background work</a:t>
            </a:r>
            <a:endParaRPr lang="en-US" altLang="en-US" sz="2400" dirty="0">
              <a:latin typeface="Trebuchet MS" panose="020B0703020202090204" pitchFamily="34" charset="0"/>
            </a:endParaRPr>
          </a:p>
        </p:txBody>
      </p:sp>
      <p:sp>
        <p:nvSpPr>
          <p:cNvPr id="81925" name="Text Box 5">
            <a:extLst>
              <a:ext uri="{FF2B5EF4-FFF2-40B4-BE49-F238E27FC236}">
                <a16:creationId xmlns:a16="http://schemas.microsoft.com/office/drawing/2014/main" id="{72370534-CAFC-6541-82FD-E5FD7F77BB15}"/>
              </a:ext>
            </a:extLst>
          </p:cNvPr>
          <p:cNvSpPr txBox="1">
            <a:spLocks noChangeArrowheads="1"/>
          </p:cNvSpPr>
          <p:nvPr/>
        </p:nvSpPr>
        <p:spPr bwMode="auto">
          <a:xfrm>
            <a:off x="286766" y="2276872"/>
            <a:ext cx="8658225" cy="25914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lnSpc>
                <a:spcPct val="110000"/>
              </a:lnSpc>
            </a:pPr>
            <a:r>
              <a:rPr lang="en-US" altLang="en-US" sz="2800" dirty="0">
                <a:latin typeface="Comic Sans MS" panose="030F0902030302020204" pitchFamily="66" charset="0"/>
              </a:rPr>
              <a:t>Dark letters against a light background  </a:t>
            </a:r>
            <a:r>
              <a:rPr lang="en-US" altLang="en-US" sz="2800" dirty="0"/>
              <a:t>are best for smaller rooms, especially when the lights are on for teaching. Best for any “dim” projector</a:t>
            </a:r>
            <a:br>
              <a:rPr lang="en-US" altLang="en-US" sz="2800" dirty="0"/>
            </a:br>
            <a:endParaRPr lang="en-US" altLang="en-US" sz="2800" dirty="0">
              <a:latin typeface="Trebuchet MS" panose="020B0703020202090204" pitchFamily="34" charset="0"/>
            </a:endParaRPr>
          </a:p>
          <a:p>
            <a:pPr algn="ctr" eaLnBrk="0" hangingPunct="0"/>
            <a:endParaRPr lang="en-US" altLang="en-US" sz="2800" dirty="0">
              <a:latin typeface="Times" pitchFamily="2" charset="0"/>
            </a:endParaRPr>
          </a:p>
        </p:txBody>
      </p:sp>
      <p:sp>
        <p:nvSpPr>
          <p:cNvPr id="81926" name="Rectangle 6">
            <a:extLst>
              <a:ext uri="{FF2B5EF4-FFF2-40B4-BE49-F238E27FC236}">
                <a16:creationId xmlns:a16="http://schemas.microsoft.com/office/drawing/2014/main" id="{7A1A1415-DBA6-AF45-8693-435A528ED428}"/>
              </a:ext>
            </a:extLst>
          </p:cNvPr>
          <p:cNvSpPr>
            <a:spLocks noChangeArrowheads="1"/>
          </p:cNvSpPr>
          <p:nvPr/>
        </p:nvSpPr>
        <p:spPr bwMode="auto">
          <a:xfrm>
            <a:off x="4648200" y="6096000"/>
            <a:ext cx="4343400" cy="639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sz="1200">
                <a:solidFill>
                  <a:schemeClr val="bg2"/>
                </a:solidFill>
              </a:rPr>
              <a:t>http://www.fw.msu.edu/orgs/gso/documents/GSOWorkshopDocsSp2006/PresentationTipsinPowerPoint.ppt#302,5,Powerpoint basics: 1.  What font to use</a:t>
            </a:r>
          </a:p>
        </p:txBody>
      </p:sp>
    </p:spTree>
    <p:extLst>
      <p:ext uri="{BB962C8B-B14F-4D97-AF65-F5344CB8AC3E}">
        <p14:creationId xmlns:p14="http://schemas.microsoft.com/office/powerpoint/2010/main" val="11705116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87418288-1012-2A4C-A365-598217B8C8CF}"/>
              </a:ext>
            </a:extLst>
          </p:cNvPr>
          <p:cNvSpPr>
            <a:spLocks noGrp="1" noChangeArrowheads="1"/>
          </p:cNvSpPr>
          <p:nvPr>
            <p:ph type="title"/>
          </p:nvPr>
        </p:nvSpPr>
        <p:spPr/>
        <p:txBody>
          <a:bodyPr/>
          <a:lstStyle/>
          <a:p>
            <a:endParaRPr lang="en-US" altLang="en-US"/>
          </a:p>
        </p:txBody>
      </p:sp>
      <p:sp>
        <p:nvSpPr>
          <p:cNvPr id="83971" name="Rectangle 3">
            <a:extLst>
              <a:ext uri="{FF2B5EF4-FFF2-40B4-BE49-F238E27FC236}">
                <a16:creationId xmlns:a16="http://schemas.microsoft.com/office/drawing/2014/main" id="{C2A9BE19-C200-DF40-8D4E-206CF1B8837D}"/>
              </a:ext>
            </a:extLst>
          </p:cNvPr>
          <p:cNvSpPr>
            <a:spLocks noChangeArrowheads="1"/>
          </p:cNvSpPr>
          <p:nvPr/>
        </p:nvSpPr>
        <p:spPr bwMode="auto">
          <a:xfrm>
            <a:off x="-76200" y="7543"/>
            <a:ext cx="9144000" cy="6858000"/>
          </a:xfrm>
          <a:prstGeom prst="rect">
            <a:avLst/>
          </a:prstGeom>
          <a:solidFill>
            <a:srgbClr val="002060"/>
          </a:solidFill>
          <a:ln w="9525">
            <a:solidFill>
              <a:schemeClr val="tx1"/>
            </a:solidFill>
            <a:miter lim="800000"/>
            <a:headEnd/>
            <a:tailEnd/>
          </a:ln>
          <a:effectLst/>
        </p:spPr>
        <p:txBody>
          <a:bodyPr wrap="none" anchor="ctr"/>
          <a:lstStyle/>
          <a:p>
            <a:pPr algn="ctr" eaLnBrk="0" hangingPunct="0"/>
            <a:endParaRPr lang="en-US" altLang="en-US" sz="2400">
              <a:solidFill>
                <a:schemeClr val="accent2"/>
              </a:solidFill>
              <a:latin typeface="Times" pitchFamily="2" charset="0"/>
            </a:endParaRPr>
          </a:p>
        </p:txBody>
      </p:sp>
      <p:sp>
        <p:nvSpPr>
          <p:cNvPr id="83972" name="Rectangle 4">
            <a:extLst>
              <a:ext uri="{FF2B5EF4-FFF2-40B4-BE49-F238E27FC236}">
                <a16:creationId xmlns:a16="http://schemas.microsoft.com/office/drawing/2014/main" id="{2ED07B14-9477-8849-982C-FD6CF1813B80}"/>
              </a:ext>
            </a:extLst>
          </p:cNvPr>
          <p:cNvSpPr>
            <a:spLocks noChangeArrowheads="1"/>
          </p:cNvSpPr>
          <p:nvPr/>
        </p:nvSpPr>
        <p:spPr bwMode="auto">
          <a:xfrm>
            <a:off x="304800" y="152400"/>
            <a:ext cx="84582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defRPr sz="4200">
                <a:solidFill>
                  <a:schemeClr val="tx2"/>
                </a:solidFill>
                <a:latin typeface="Garamond" panose="02020404030301010803" pitchFamily="18" charset="0"/>
              </a:defRPr>
            </a:lvl1pPr>
            <a:lvl2pPr>
              <a:defRPr sz="4200">
                <a:solidFill>
                  <a:schemeClr val="tx2"/>
                </a:solidFill>
                <a:latin typeface="Garamond" panose="02020404030301010803" pitchFamily="18" charset="0"/>
              </a:defRPr>
            </a:lvl2pPr>
            <a:lvl3pPr>
              <a:defRPr sz="4200">
                <a:solidFill>
                  <a:schemeClr val="tx2"/>
                </a:solidFill>
                <a:latin typeface="Garamond" panose="02020404030301010803" pitchFamily="18" charset="0"/>
              </a:defRPr>
            </a:lvl3pPr>
            <a:lvl4pPr>
              <a:defRPr sz="4200">
                <a:solidFill>
                  <a:schemeClr val="tx2"/>
                </a:solidFill>
                <a:latin typeface="Garamond" panose="02020404030301010803" pitchFamily="18" charset="0"/>
              </a:defRPr>
            </a:lvl4pPr>
            <a:lvl5pPr>
              <a:defRPr sz="4200">
                <a:solidFill>
                  <a:schemeClr val="tx2"/>
                </a:solidFill>
                <a:latin typeface="Garamond" panose="02020404030301010803" pitchFamily="18" charset="0"/>
              </a:defRPr>
            </a:lvl5pPr>
            <a:lvl6pPr marL="457200" fontAlgn="base">
              <a:spcBef>
                <a:spcPct val="0"/>
              </a:spcBef>
              <a:spcAft>
                <a:spcPct val="0"/>
              </a:spcAft>
              <a:defRPr sz="4200">
                <a:solidFill>
                  <a:schemeClr val="tx2"/>
                </a:solidFill>
                <a:latin typeface="Garamond" panose="02020404030301010803" pitchFamily="18" charset="0"/>
              </a:defRPr>
            </a:lvl6pPr>
            <a:lvl7pPr marL="914400" fontAlgn="base">
              <a:spcBef>
                <a:spcPct val="0"/>
              </a:spcBef>
              <a:spcAft>
                <a:spcPct val="0"/>
              </a:spcAft>
              <a:defRPr sz="4200">
                <a:solidFill>
                  <a:schemeClr val="tx2"/>
                </a:solidFill>
                <a:latin typeface="Garamond" panose="02020404030301010803" pitchFamily="18" charset="0"/>
              </a:defRPr>
            </a:lvl7pPr>
            <a:lvl8pPr marL="1371600" fontAlgn="base">
              <a:spcBef>
                <a:spcPct val="0"/>
              </a:spcBef>
              <a:spcAft>
                <a:spcPct val="0"/>
              </a:spcAft>
              <a:defRPr sz="4200">
                <a:solidFill>
                  <a:schemeClr val="tx2"/>
                </a:solidFill>
                <a:latin typeface="Garamond" panose="02020404030301010803" pitchFamily="18" charset="0"/>
              </a:defRPr>
            </a:lvl8pPr>
            <a:lvl9pPr marL="1828800" fontAlgn="base">
              <a:spcBef>
                <a:spcPct val="0"/>
              </a:spcBef>
              <a:spcAft>
                <a:spcPct val="0"/>
              </a:spcAft>
              <a:defRPr sz="4200">
                <a:solidFill>
                  <a:schemeClr val="tx2"/>
                </a:solidFill>
                <a:latin typeface="Garamond" panose="02020404030301010803" pitchFamily="18" charset="0"/>
              </a:defRPr>
            </a:lvl9pPr>
          </a:lstStyle>
          <a:p>
            <a:pPr>
              <a:buNone/>
            </a:pPr>
            <a:r>
              <a:rPr lang="en-US" altLang="en-US" dirty="0">
                <a:solidFill>
                  <a:srgbClr val="FFFF00"/>
                </a:solidFill>
              </a:rPr>
              <a:t>Color</a:t>
            </a:r>
            <a:endParaRPr lang="en-US" altLang="en-US" dirty="0"/>
          </a:p>
        </p:txBody>
      </p:sp>
      <p:sp>
        <p:nvSpPr>
          <p:cNvPr id="83973" name="Line 5">
            <a:extLst>
              <a:ext uri="{FF2B5EF4-FFF2-40B4-BE49-F238E27FC236}">
                <a16:creationId xmlns:a16="http://schemas.microsoft.com/office/drawing/2014/main" id="{A58AB5AB-D996-EB4D-BEF4-56A24D742282}"/>
              </a:ext>
            </a:extLst>
          </p:cNvPr>
          <p:cNvSpPr>
            <a:spLocks noChangeShapeType="1"/>
          </p:cNvSpPr>
          <p:nvPr/>
        </p:nvSpPr>
        <p:spPr bwMode="auto">
          <a:xfrm>
            <a:off x="76200" y="1447800"/>
            <a:ext cx="8991600" cy="0"/>
          </a:xfrm>
          <a:prstGeom prst="line">
            <a:avLst/>
          </a:prstGeom>
          <a:noFill/>
          <a:ln w="57150" cmpd="thickThin">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3974" name="Text Box 6">
            <a:extLst>
              <a:ext uri="{FF2B5EF4-FFF2-40B4-BE49-F238E27FC236}">
                <a16:creationId xmlns:a16="http://schemas.microsoft.com/office/drawing/2014/main" id="{3529EF8C-F53F-5D43-8351-79D64912EAA1}"/>
              </a:ext>
            </a:extLst>
          </p:cNvPr>
          <p:cNvSpPr txBox="1">
            <a:spLocks noChangeArrowheads="1"/>
          </p:cNvSpPr>
          <p:nvPr/>
        </p:nvSpPr>
        <p:spPr bwMode="auto">
          <a:xfrm>
            <a:off x="232523" y="2786528"/>
            <a:ext cx="8554144" cy="1958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eaLnBrk="0" hangingPunct="0">
              <a:lnSpc>
                <a:spcPct val="110000"/>
              </a:lnSpc>
              <a:buNone/>
            </a:pPr>
            <a:r>
              <a:rPr lang="en-US" altLang="en-US" sz="2800" dirty="0">
                <a:solidFill>
                  <a:srgbClr val="99CCFF"/>
                </a:solidFill>
                <a:latin typeface="Comic Sans MS" panose="030F0902030302020204" pitchFamily="66" charset="0"/>
              </a:rPr>
              <a:t>Many graphics experts feel that a dark blue or black background works best for talks in a large room, best “perceived” color &amp; image differences.  Greater chance of “sleeping”</a:t>
            </a:r>
            <a:endParaRPr lang="en-US" altLang="en-US" sz="2400" dirty="0">
              <a:solidFill>
                <a:srgbClr val="99CCFF"/>
              </a:solidFill>
              <a:latin typeface="Trebuchet MS" panose="020B0703020202090204" pitchFamily="34" charset="0"/>
            </a:endParaRPr>
          </a:p>
        </p:txBody>
      </p:sp>
      <p:sp>
        <p:nvSpPr>
          <p:cNvPr id="83975" name="Text Box 7">
            <a:extLst>
              <a:ext uri="{FF2B5EF4-FFF2-40B4-BE49-F238E27FC236}">
                <a16:creationId xmlns:a16="http://schemas.microsoft.com/office/drawing/2014/main" id="{F0868347-3E16-0B4B-B356-5415636FA150}"/>
              </a:ext>
            </a:extLst>
          </p:cNvPr>
          <p:cNvSpPr txBox="1">
            <a:spLocks noChangeArrowheads="1"/>
          </p:cNvSpPr>
          <p:nvPr/>
        </p:nvSpPr>
        <p:spPr bwMode="auto">
          <a:xfrm>
            <a:off x="258960" y="1740774"/>
            <a:ext cx="8626079"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buNone/>
            </a:pPr>
            <a:r>
              <a:rPr lang="en-US" altLang="en-US" sz="2800" dirty="0">
                <a:solidFill>
                  <a:srgbClr val="FFFF00"/>
                </a:solidFill>
                <a:latin typeface="Comic Sans MS" panose="030F0902030302020204" pitchFamily="66" charset="0"/>
              </a:rPr>
              <a:t>Light letters against a dark background also work</a:t>
            </a:r>
            <a:endParaRPr lang="en-US" altLang="en-US" sz="2400" dirty="0">
              <a:solidFill>
                <a:srgbClr val="FFFF00"/>
              </a:solidFill>
              <a:latin typeface="Comic Sans MS" panose="030F0902030302020204" pitchFamily="66" charset="0"/>
            </a:endParaRPr>
          </a:p>
        </p:txBody>
      </p:sp>
      <p:sp>
        <p:nvSpPr>
          <p:cNvPr id="83976" name="Rectangle 8">
            <a:extLst>
              <a:ext uri="{FF2B5EF4-FFF2-40B4-BE49-F238E27FC236}">
                <a16:creationId xmlns:a16="http://schemas.microsoft.com/office/drawing/2014/main" id="{5E95B4F0-738F-F740-9252-78DABDB34BE3}"/>
              </a:ext>
            </a:extLst>
          </p:cNvPr>
          <p:cNvSpPr>
            <a:spLocks noChangeArrowheads="1"/>
          </p:cNvSpPr>
          <p:nvPr/>
        </p:nvSpPr>
        <p:spPr bwMode="auto">
          <a:xfrm>
            <a:off x="4800600" y="6172200"/>
            <a:ext cx="4267200" cy="639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en-US" sz="1200"/>
              <a:t>http://www.fw.msu.edu/orgs/gso/documents/GSOWorkshopDocsSp2006/PresentationTipsinPowerPoint.ppt#302,5,Powerpoint basics: 1.  What font to use</a:t>
            </a:r>
          </a:p>
        </p:txBody>
      </p:sp>
      <p:sp>
        <p:nvSpPr>
          <p:cNvPr id="2" name="Rectangle 1">
            <a:extLst>
              <a:ext uri="{FF2B5EF4-FFF2-40B4-BE49-F238E27FC236}">
                <a16:creationId xmlns:a16="http://schemas.microsoft.com/office/drawing/2014/main" id="{45BDFAC0-15DF-9F44-B7EE-17685F5EFA5D}"/>
              </a:ext>
            </a:extLst>
          </p:cNvPr>
          <p:cNvSpPr/>
          <p:nvPr/>
        </p:nvSpPr>
        <p:spPr>
          <a:xfrm>
            <a:off x="380966" y="5291752"/>
            <a:ext cx="8458234" cy="1200329"/>
          </a:xfrm>
          <a:prstGeom prst="rect">
            <a:avLst/>
          </a:prstGeom>
        </p:spPr>
        <p:txBody>
          <a:bodyPr wrap="square">
            <a:spAutoFit/>
          </a:bodyPr>
          <a:lstStyle/>
          <a:p>
            <a:pPr>
              <a:buNone/>
            </a:pPr>
            <a:r>
              <a:rPr lang="en-US" dirty="0">
                <a:solidFill>
                  <a:srgbClr val="73FEFF"/>
                </a:solidFill>
              </a:rPr>
              <a:t>Colors on your screen are NOT how they project  Test color pallets on a projector.   Check again on the actual projector</a:t>
            </a:r>
          </a:p>
        </p:txBody>
      </p:sp>
    </p:spTree>
    <p:extLst>
      <p:ext uri="{BB962C8B-B14F-4D97-AF65-F5344CB8AC3E}">
        <p14:creationId xmlns:p14="http://schemas.microsoft.com/office/powerpoint/2010/main" val="4088252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35E0B-BFF8-6A40-8564-54BE449D52DB}"/>
              </a:ext>
            </a:extLst>
          </p:cNvPr>
          <p:cNvSpPr>
            <a:spLocks noGrp="1"/>
          </p:cNvSpPr>
          <p:nvPr>
            <p:ph type="title"/>
          </p:nvPr>
        </p:nvSpPr>
        <p:spPr/>
        <p:txBody>
          <a:bodyPr>
            <a:normAutofit/>
          </a:bodyPr>
          <a:lstStyle/>
          <a:p>
            <a:r>
              <a:rPr lang="en-US" sz="3200" dirty="0"/>
              <a:t>Which ”scale” talk are you giving?</a:t>
            </a:r>
          </a:p>
        </p:txBody>
      </p:sp>
      <p:sp>
        <p:nvSpPr>
          <p:cNvPr id="3" name="Content Placeholder 2">
            <a:extLst>
              <a:ext uri="{FF2B5EF4-FFF2-40B4-BE49-F238E27FC236}">
                <a16:creationId xmlns:a16="http://schemas.microsoft.com/office/drawing/2014/main" id="{7A24B089-8D2B-6C43-B70D-6B6C22DF3749}"/>
              </a:ext>
            </a:extLst>
          </p:cNvPr>
          <p:cNvSpPr>
            <a:spLocks noGrp="1"/>
          </p:cNvSpPr>
          <p:nvPr>
            <p:ph sz="quarter" idx="1"/>
          </p:nvPr>
        </p:nvSpPr>
        <p:spPr/>
        <p:txBody>
          <a:bodyPr/>
          <a:lstStyle/>
          <a:p>
            <a:r>
              <a:rPr lang="en-US" sz="3200" dirty="0"/>
              <a:t>1-3Min</a:t>
            </a:r>
          </a:p>
          <a:p>
            <a:r>
              <a:rPr lang="en-US" sz="3200" dirty="0"/>
              <a:t>5Min</a:t>
            </a:r>
          </a:p>
          <a:p>
            <a:r>
              <a:rPr lang="en-US" sz="3200" dirty="0"/>
              <a:t>10Min</a:t>
            </a:r>
          </a:p>
          <a:p>
            <a:r>
              <a:rPr lang="en-US" sz="3200" dirty="0"/>
              <a:t>20Min</a:t>
            </a:r>
          </a:p>
          <a:p>
            <a:r>
              <a:rPr lang="en-US" sz="3200" dirty="0"/>
              <a:t>30min</a:t>
            </a:r>
          </a:p>
          <a:p>
            <a:r>
              <a:rPr lang="en-US" sz="3200" dirty="0"/>
              <a:t>Job talk</a:t>
            </a:r>
          </a:p>
          <a:p>
            <a:endParaRPr lang="en-US" sz="3200" dirty="0"/>
          </a:p>
        </p:txBody>
      </p:sp>
      <p:sp>
        <p:nvSpPr>
          <p:cNvPr id="6" name="TextBox 5">
            <a:extLst>
              <a:ext uri="{FF2B5EF4-FFF2-40B4-BE49-F238E27FC236}">
                <a16:creationId xmlns:a16="http://schemas.microsoft.com/office/drawing/2014/main" id="{C92759D3-3F64-C247-BACF-7015953BEFE7}"/>
              </a:ext>
            </a:extLst>
          </p:cNvPr>
          <p:cNvSpPr txBox="1"/>
          <p:nvPr/>
        </p:nvSpPr>
        <p:spPr>
          <a:xfrm>
            <a:off x="2555776" y="892322"/>
            <a:ext cx="6912768" cy="461665"/>
          </a:xfrm>
          <a:prstGeom prst="rect">
            <a:avLst/>
          </a:prstGeom>
          <a:noFill/>
        </p:spPr>
        <p:txBody>
          <a:bodyPr wrap="square" rtlCol="0">
            <a:spAutoFit/>
          </a:bodyPr>
          <a:lstStyle/>
          <a:p>
            <a:r>
              <a:rPr lang="en-US" dirty="0"/>
              <a:t>Advertising to get them to look at paper.</a:t>
            </a:r>
          </a:p>
        </p:txBody>
      </p:sp>
      <p:sp>
        <p:nvSpPr>
          <p:cNvPr id="7" name="TextBox 6">
            <a:extLst>
              <a:ext uri="{FF2B5EF4-FFF2-40B4-BE49-F238E27FC236}">
                <a16:creationId xmlns:a16="http://schemas.microsoft.com/office/drawing/2014/main" id="{45F2779E-A142-2C47-81EB-8D30DBE9C5CA}"/>
              </a:ext>
            </a:extLst>
          </p:cNvPr>
          <p:cNvSpPr txBox="1"/>
          <p:nvPr/>
        </p:nvSpPr>
        <p:spPr>
          <a:xfrm>
            <a:off x="2567609" y="1556792"/>
            <a:ext cx="6912768" cy="461665"/>
          </a:xfrm>
          <a:prstGeom prst="rect">
            <a:avLst/>
          </a:prstGeom>
          <a:noFill/>
        </p:spPr>
        <p:txBody>
          <a:bodyPr wrap="square" rtlCol="0">
            <a:spAutoFit/>
          </a:bodyPr>
          <a:lstStyle/>
          <a:p>
            <a:r>
              <a:rPr lang="en-US" dirty="0" err="1"/>
              <a:t>Why+Overview</a:t>
            </a:r>
            <a:r>
              <a:rPr lang="en-US" dirty="0"/>
              <a:t> of what is most important</a:t>
            </a:r>
          </a:p>
        </p:txBody>
      </p:sp>
      <p:sp>
        <p:nvSpPr>
          <p:cNvPr id="8" name="TextBox 7">
            <a:extLst>
              <a:ext uri="{FF2B5EF4-FFF2-40B4-BE49-F238E27FC236}">
                <a16:creationId xmlns:a16="http://schemas.microsoft.com/office/drawing/2014/main" id="{0D6D381F-BC05-2B45-B131-9B20B191093E}"/>
              </a:ext>
            </a:extLst>
          </p:cNvPr>
          <p:cNvSpPr txBox="1"/>
          <p:nvPr/>
        </p:nvSpPr>
        <p:spPr>
          <a:xfrm>
            <a:off x="2567609" y="2221262"/>
            <a:ext cx="6912768" cy="461665"/>
          </a:xfrm>
          <a:prstGeom prst="rect">
            <a:avLst/>
          </a:prstGeom>
          <a:noFill/>
        </p:spPr>
        <p:txBody>
          <a:bodyPr wrap="square" rtlCol="0">
            <a:spAutoFit/>
          </a:bodyPr>
          <a:lstStyle/>
          <a:p>
            <a:r>
              <a:rPr lang="en-US" dirty="0" err="1"/>
              <a:t>Why,What</a:t>
            </a:r>
            <a:r>
              <a:rPr lang="en-US" dirty="0"/>
              <a:t> (what more) &amp;  How</a:t>
            </a:r>
          </a:p>
        </p:txBody>
      </p:sp>
      <p:sp>
        <p:nvSpPr>
          <p:cNvPr id="9" name="TextBox 8">
            <a:extLst>
              <a:ext uri="{FF2B5EF4-FFF2-40B4-BE49-F238E27FC236}">
                <a16:creationId xmlns:a16="http://schemas.microsoft.com/office/drawing/2014/main" id="{0479B8CF-43B8-4146-92EB-B4BA83A29C0F}"/>
              </a:ext>
            </a:extLst>
          </p:cNvPr>
          <p:cNvSpPr txBox="1"/>
          <p:nvPr/>
        </p:nvSpPr>
        <p:spPr>
          <a:xfrm>
            <a:off x="2627784" y="2934042"/>
            <a:ext cx="6912768" cy="461665"/>
          </a:xfrm>
          <a:prstGeom prst="rect">
            <a:avLst/>
          </a:prstGeom>
          <a:noFill/>
        </p:spPr>
        <p:txBody>
          <a:bodyPr wrap="square" rtlCol="0">
            <a:spAutoFit/>
          </a:bodyPr>
          <a:lstStyle/>
          <a:p>
            <a:r>
              <a:rPr lang="en-US" dirty="0" err="1"/>
              <a:t>Why,What</a:t>
            </a:r>
            <a:r>
              <a:rPr lang="en-US" dirty="0"/>
              <a:t> (what more) &amp; How &amp;How it fails</a:t>
            </a:r>
          </a:p>
        </p:txBody>
      </p:sp>
      <p:sp>
        <p:nvSpPr>
          <p:cNvPr id="10" name="TextBox 9">
            <a:extLst>
              <a:ext uri="{FF2B5EF4-FFF2-40B4-BE49-F238E27FC236}">
                <a16:creationId xmlns:a16="http://schemas.microsoft.com/office/drawing/2014/main" id="{A637ECFA-5309-3243-AF3D-36ACF8E4BED9}"/>
              </a:ext>
            </a:extLst>
          </p:cNvPr>
          <p:cNvSpPr txBox="1"/>
          <p:nvPr/>
        </p:nvSpPr>
        <p:spPr>
          <a:xfrm>
            <a:off x="2627784" y="3598512"/>
            <a:ext cx="6912768" cy="461665"/>
          </a:xfrm>
          <a:prstGeom prst="rect">
            <a:avLst/>
          </a:prstGeom>
          <a:noFill/>
        </p:spPr>
        <p:txBody>
          <a:bodyPr wrap="square" rtlCol="0">
            <a:spAutoFit/>
          </a:bodyPr>
          <a:lstStyle/>
          <a:p>
            <a:r>
              <a:rPr lang="en-US" dirty="0" err="1"/>
              <a:t>Why,What</a:t>
            </a:r>
            <a:r>
              <a:rPr lang="en-US" dirty="0"/>
              <a:t> (what more) &amp; How + Details</a:t>
            </a:r>
          </a:p>
        </p:txBody>
      </p:sp>
      <p:sp>
        <p:nvSpPr>
          <p:cNvPr id="11" name="TextBox 10">
            <a:extLst>
              <a:ext uri="{FF2B5EF4-FFF2-40B4-BE49-F238E27FC236}">
                <a16:creationId xmlns:a16="http://schemas.microsoft.com/office/drawing/2014/main" id="{F630D740-8C81-0C46-BA76-FF35412DF1B1}"/>
              </a:ext>
            </a:extLst>
          </p:cNvPr>
          <p:cNvSpPr txBox="1"/>
          <p:nvPr/>
        </p:nvSpPr>
        <p:spPr>
          <a:xfrm>
            <a:off x="2699792" y="4262982"/>
            <a:ext cx="6912768" cy="461665"/>
          </a:xfrm>
          <a:prstGeom prst="rect">
            <a:avLst/>
          </a:prstGeom>
          <a:noFill/>
        </p:spPr>
        <p:txBody>
          <a:bodyPr wrap="square" rtlCol="0">
            <a:spAutoFit/>
          </a:bodyPr>
          <a:lstStyle/>
          <a:p>
            <a:r>
              <a:rPr lang="en-US" dirty="0" err="1"/>
              <a:t>Who,Why,What</a:t>
            </a:r>
            <a:r>
              <a:rPr lang="en-US" dirty="0"/>
              <a:t> &amp; Why can do other things</a:t>
            </a:r>
          </a:p>
        </p:txBody>
      </p:sp>
    </p:spTree>
    <p:extLst>
      <p:ext uri="{BB962C8B-B14F-4D97-AF65-F5344CB8AC3E}">
        <p14:creationId xmlns:p14="http://schemas.microsoft.com/office/powerpoint/2010/main" val="29556835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05B9A-2378-8C44-AD50-357F38503B83}"/>
              </a:ext>
            </a:extLst>
          </p:cNvPr>
          <p:cNvSpPr>
            <a:spLocks noGrp="1"/>
          </p:cNvSpPr>
          <p:nvPr>
            <p:ph type="title"/>
          </p:nvPr>
        </p:nvSpPr>
        <p:spPr/>
        <p:txBody>
          <a:bodyPr>
            <a:normAutofit/>
          </a:bodyPr>
          <a:lstStyle/>
          <a:p>
            <a:r>
              <a:rPr lang="en-US" sz="3600" dirty="0"/>
              <a:t>Talk Timing</a:t>
            </a:r>
          </a:p>
        </p:txBody>
      </p:sp>
      <p:sp>
        <p:nvSpPr>
          <p:cNvPr id="3" name="Content Placeholder 2">
            <a:extLst>
              <a:ext uri="{FF2B5EF4-FFF2-40B4-BE49-F238E27FC236}">
                <a16:creationId xmlns:a16="http://schemas.microsoft.com/office/drawing/2014/main" id="{D8960567-8E26-294E-85B5-A545A8105BAC}"/>
              </a:ext>
            </a:extLst>
          </p:cNvPr>
          <p:cNvSpPr>
            <a:spLocks noGrp="1"/>
          </p:cNvSpPr>
          <p:nvPr>
            <p:ph sz="quarter" idx="1"/>
          </p:nvPr>
        </p:nvSpPr>
        <p:spPr>
          <a:xfrm>
            <a:off x="330200" y="876300"/>
            <a:ext cx="8634288" cy="5635752"/>
          </a:xfrm>
        </p:spPr>
        <p:txBody>
          <a:bodyPr/>
          <a:lstStyle/>
          <a:p>
            <a:r>
              <a:rPr lang="en-US" dirty="0"/>
              <a:t>The shorter the talk the more important it is you have the timing down very tight.</a:t>
            </a:r>
          </a:p>
          <a:p>
            <a:r>
              <a:rPr lang="en-US" dirty="0"/>
              <a:t>I recommend auto-timed slides or a video for talks &lt; 10min, or any length if you are nervous but will NOT be interrupted with questions. </a:t>
            </a:r>
          </a:p>
          <a:p>
            <a:r>
              <a:rPr lang="en-US" dirty="0"/>
              <a:t>Feels awkward at first, as they will “go on without you”. You may feel everyone is starring at you, but its less noticeable than if you have very long pauses and look lost. </a:t>
            </a:r>
          </a:p>
          <a:p>
            <a:r>
              <a:rPr lang="en-US" dirty="0"/>
              <a:t>Good to practice with distractions.  Having things tossed at you while practicing is good.</a:t>
            </a:r>
          </a:p>
          <a:p>
            <a:r>
              <a:rPr lang="en-US" dirty="0"/>
              <a:t>If you record a video with narration you can “practice” via listening to help know the material cold.  But beware of losing energy in final talk!</a:t>
            </a:r>
          </a:p>
          <a:p>
            <a:endParaRPr lang="en-US" dirty="0"/>
          </a:p>
          <a:p>
            <a:endParaRPr lang="en-US" dirty="0"/>
          </a:p>
        </p:txBody>
      </p:sp>
    </p:spTree>
    <p:extLst>
      <p:ext uri="{BB962C8B-B14F-4D97-AF65-F5344CB8AC3E}">
        <p14:creationId xmlns:p14="http://schemas.microsoft.com/office/powerpoint/2010/main" val="231844594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7F8B0-6E84-C540-917C-CC0904C378D7}"/>
              </a:ext>
            </a:extLst>
          </p:cNvPr>
          <p:cNvSpPr>
            <a:spLocks noGrp="1"/>
          </p:cNvSpPr>
          <p:nvPr>
            <p:ph type="title"/>
          </p:nvPr>
        </p:nvSpPr>
        <p:spPr/>
        <p:txBody>
          <a:bodyPr/>
          <a:lstStyle/>
          <a:p>
            <a:r>
              <a:rPr lang="en-US" dirty="0"/>
              <a:t>Copyright &amp;  Talks</a:t>
            </a:r>
          </a:p>
        </p:txBody>
      </p:sp>
      <p:sp>
        <p:nvSpPr>
          <p:cNvPr id="3" name="Content Placeholder 2">
            <a:extLst>
              <a:ext uri="{FF2B5EF4-FFF2-40B4-BE49-F238E27FC236}">
                <a16:creationId xmlns:a16="http://schemas.microsoft.com/office/drawing/2014/main" id="{1ED6533C-CA2F-8F46-907E-CCC859C2EC7B}"/>
              </a:ext>
            </a:extLst>
          </p:cNvPr>
          <p:cNvSpPr>
            <a:spLocks noGrp="1"/>
          </p:cNvSpPr>
          <p:nvPr>
            <p:ph sz="quarter" idx="1"/>
          </p:nvPr>
        </p:nvSpPr>
        <p:spPr/>
        <p:txBody>
          <a:bodyPr/>
          <a:lstStyle/>
          <a:p>
            <a:r>
              <a:rPr lang="en-US" dirty="0"/>
              <a:t>If for an academic venue, “Fair use” applies.  Good to have reference on source (at least in notes).  Ideal choose images with “reuse rights” in google search</a:t>
            </a:r>
          </a:p>
          <a:p>
            <a:r>
              <a:rPr lang="en-US" dirty="0"/>
              <a:t>Images &amp; relevant Clip art can greatly  improve talk.  Weakly related images/art can distract but can still work.</a:t>
            </a:r>
          </a:p>
          <a:p>
            <a:endParaRPr lang="en-US" dirty="0"/>
          </a:p>
          <a:p>
            <a:r>
              <a:rPr lang="en-US" dirty="0"/>
              <a:t>A talk where you can connect your story and visualize it as  all the pictures on every slide is way easier to remember, for you and your audience. </a:t>
            </a:r>
          </a:p>
          <a:p>
            <a:endParaRPr lang="en-US" dirty="0"/>
          </a:p>
          <a:p>
            <a:r>
              <a:rPr lang="en-US" dirty="0"/>
              <a:t>Finding/creating good images takes times.  But its worth it.</a:t>
            </a:r>
          </a:p>
        </p:txBody>
      </p:sp>
    </p:spTree>
    <p:extLst>
      <p:ext uri="{BB962C8B-B14F-4D97-AF65-F5344CB8AC3E}">
        <p14:creationId xmlns:p14="http://schemas.microsoft.com/office/powerpoint/2010/main" val="29556633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EFB9F-BF09-0044-9926-A36916A92AD7}"/>
              </a:ext>
            </a:extLst>
          </p:cNvPr>
          <p:cNvSpPr>
            <a:spLocks noGrp="1"/>
          </p:cNvSpPr>
          <p:nvPr>
            <p:ph type="title"/>
          </p:nvPr>
        </p:nvSpPr>
        <p:spPr/>
        <p:txBody>
          <a:bodyPr/>
          <a:lstStyle/>
          <a:p>
            <a:r>
              <a:rPr lang="en-US" dirty="0"/>
              <a:t>Get inspired	</a:t>
            </a:r>
          </a:p>
        </p:txBody>
      </p:sp>
      <p:sp>
        <p:nvSpPr>
          <p:cNvPr id="3" name="Content Placeholder 2">
            <a:extLst>
              <a:ext uri="{FF2B5EF4-FFF2-40B4-BE49-F238E27FC236}">
                <a16:creationId xmlns:a16="http://schemas.microsoft.com/office/drawing/2014/main" id="{83898780-C64A-BE46-AB82-F5D89738F687}"/>
              </a:ext>
            </a:extLst>
          </p:cNvPr>
          <p:cNvSpPr>
            <a:spLocks noGrp="1"/>
          </p:cNvSpPr>
          <p:nvPr>
            <p:ph sz="quarter" idx="1"/>
          </p:nvPr>
        </p:nvSpPr>
        <p:spPr/>
        <p:txBody>
          <a:bodyPr/>
          <a:lstStyle/>
          <a:p>
            <a:r>
              <a:rPr lang="en-US" dirty="0"/>
              <a:t>Lots of conferences have their talks on line. Watch some with some friends and discuss what works and what does not. </a:t>
            </a:r>
          </a:p>
          <a:p>
            <a:r>
              <a:rPr lang="en-US" dirty="0"/>
              <a:t>Watch some (technically oriented) TED talks. (Some </a:t>
            </a:r>
            <a:r>
              <a:rPr lang="en-US" dirty="0" err="1"/>
              <a:t>TedX</a:t>
            </a:r>
            <a:r>
              <a:rPr lang="en-US" dirty="0"/>
              <a:t> are good, but you don’t get to TED unless you are a good speaker). </a:t>
            </a:r>
          </a:p>
          <a:p>
            <a:endParaRPr lang="en-US" dirty="0"/>
          </a:p>
        </p:txBody>
      </p:sp>
    </p:spTree>
    <p:extLst>
      <p:ext uri="{BB962C8B-B14F-4D97-AF65-F5344CB8AC3E}">
        <p14:creationId xmlns:p14="http://schemas.microsoft.com/office/powerpoint/2010/main" val="355418640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C5A6B0-D9CD-E54E-BEE0-9E69E73A448A}"/>
              </a:ext>
            </a:extLst>
          </p:cNvPr>
          <p:cNvSpPr>
            <a:spLocks noGrp="1"/>
          </p:cNvSpPr>
          <p:nvPr>
            <p:ph type="title"/>
          </p:nvPr>
        </p:nvSpPr>
        <p:spPr/>
        <p:txBody>
          <a:bodyPr>
            <a:normAutofit/>
          </a:bodyPr>
          <a:lstStyle/>
          <a:p>
            <a:pPr algn="ctr"/>
            <a:r>
              <a:rPr lang="en-US" sz="3200" dirty="0"/>
              <a:t>7 Talk Tips (From inspiring Ted Speakers)</a:t>
            </a:r>
          </a:p>
        </p:txBody>
      </p:sp>
      <p:sp>
        <p:nvSpPr>
          <p:cNvPr id="3" name="Content Placeholder 2">
            <a:extLst>
              <a:ext uri="{FF2B5EF4-FFF2-40B4-BE49-F238E27FC236}">
                <a16:creationId xmlns:a16="http://schemas.microsoft.com/office/drawing/2014/main" id="{45FCF9BA-28D9-9E45-9273-601D03C42432}"/>
              </a:ext>
            </a:extLst>
          </p:cNvPr>
          <p:cNvSpPr>
            <a:spLocks noGrp="1"/>
          </p:cNvSpPr>
          <p:nvPr>
            <p:ph sz="quarter" idx="1"/>
          </p:nvPr>
        </p:nvSpPr>
        <p:spPr/>
        <p:txBody>
          <a:bodyPr/>
          <a:lstStyle/>
          <a:p>
            <a:pPr marL="457200" indent="-457200">
              <a:buFont typeface="+mj-lt"/>
              <a:buAutoNum type="arabicPeriod"/>
            </a:pPr>
            <a:r>
              <a:rPr lang="en-US" sz="3600" dirty="0"/>
              <a:t>Immerse your audience in a story.</a:t>
            </a:r>
          </a:p>
          <a:p>
            <a:pPr marL="457200" indent="-457200">
              <a:buFont typeface="+mj-lt"/>
              <a:buAutoNum type="arabicPeriod"/>
            </a:pPr>
            <a:r>
              <a:rPr lang="en-US" sz="3600" dirty="0"/>
              <a:t>Tell an emotional or personal story.</a:t>
            </a:r>
          </a:p>
          <a:p>
            <a:pPr marL="457200" indent="-457200">
              <a:buFont typeface="+mj-lt"/>
              <a:buAutoNum type="arabicPeriod"/>
            </a:pPr>
            <a:r>
              <a:rPr lang="en-US" sz="3600" dirty="0"/>
              <a:t>Create suspense</a:t>
            </a:r>
          </a:p>
          <a:p>
            <a:pPr marL="457200" indent="-457200">
              <a:buFont typeface="+mj-lt"/>
              <a:buAutoNum type="arabicPeriod"/>
            </a:pPr>
            <a:r>
              <a:rPr lang="en-US" sz="3600" dirty="0"/>
              <a:t>Bring characters to life.</a:t>
            </a:r>
          </a:p>
          <a:p>
            <a:pPr marL="457200" indent="-457200">
              <a:buFont typeface="+mj-lt"/>
              <a:buAutoNum type="arabicPeriod"/>
            </a:pPr>
            <a:r>
              <a:rPr lang="en-US" sz="3600" dirty="0"/>
              <a:t>Show. Don’t tell.</a:t>
            </a:r>
          </a:p>
          <a:p>
            <a:pPr marL="457200" indent="-457200">
              <a:buFont typeface="+mj-lt"/>
              <a:buAutoNum type="arabicPeriod"/>
            </a:pPr>
            <a:r>
              <a:rPr lang="en-US" sz="3600" dirty="0"/>
              <a:t>Build up to a S.T.A.R. moment.</a:t>
            </a:r>
          </a:p>
          <a:p>
            <a:pPr marL="457200" indent="-457200">
              <a:buFont typeface="+mj-lt"/>
              <a:buAutoNum type="arabicPeriod"/>
            </a:pPr>
            <a:r>
              <a:rPr lang="en-US" sz="3600" dirty="0"/>
              <a:t>End with a positive takeaway.</a:t>
            </a:r>
          </a:p>
          <a:p>
            <a:pPr marL="0" indent="0">
              <a:buNone/>
            </a:pPr>
            <a:endParaRPr lang="en-US" dirty="0"/>
          </a:p>
        </p:txBody>
      </p:sp>
    </p:spTree>
    <p:extLst>
      <p:ext uri="{BB962C8B-B14F-4D97-AF65-F5344CB8AC3E}">
        <p14:creationId xmlns:p14="http://schemas.microsoft.com/office/powerpoint/2010/main" val="4130108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B73C-D169-4C16-9F69-902E24EE351C}"/>
              </a:ext>
            </a:extLst>
          </p:cNvPr>
          <p:cNvSpPr>
            <a:spLocks noGrp="1"/>
          </p:cNvSpPr>
          <p:nvPr>
            <p:ph type="title"/>
          </p:nvPr>
        </p:nvSpPr>
        <p:spPr/>
        <p:txBody>
          <a:bodyPr>
            <a:normAutofit/>
          </a:bodyPr>
          <a:lstStyle/>
          <a:p>
            <a:r>
              <a:rPr lang="en-US" b="0" dirty="0">
                <a:effectLst/>
              </a:rPr>
              <a:t>Duarte, Nancy. “</a:t>
            </a:r>
            <a:r>
              <a:rPr lang="en-US" b="0" dirty="0">
                <a:effectLst/>
                <a:hlinkClick r:id="rId2"/>
              </a:rPr>
              <a:t>Resonate</a:t>
            </a:r>
            <a:r>
              <a:rPr lang="en-US" b="0" dirty="0">
                <a:effectLst/>
              </a:rPr>
              <a:t>.” </a:t>
            </a:r>
            <a:r>
              <a:rPr lang="en-US" b="0" i="1" dirty="0">
                <a:effectLst/>
              </a:rPr>
              <a:t>Duarte</a:t>
            </a:r>
            <a:r>
              <a:rPr lang="en-US" b="0" dirty="0">
                <a:effectLst/>
              </a:rPr>
              <a:t>. 2014.</a:t>
            </a:r>
            <a:endParaRPr lang="en-US" dirty="0"/>
          </a:p>
        </p:txBody>
      </p:sp>
      <p:sp>
        <p:nvSpPr>
          <p:cNvPr id="3" name="Content Placeholder 2">
            <a:extLst>
              <a:ext uri="{FF2B5EF4-FFF2-40B4-BE49-F238E27FC236}">
                <a16:creationId xmlns:a16="http://schemas.microsoft.com/office/drawing/2014/main" id="{B3C36DA7-0F30-47BF-949F-819C316B1C29}"/>
              </a:ext>
            </a:extLst>
          </p:cNvPr>
          <p:cNvSpPr>
            <a:spLocks noGrp="1"/>
          </p:cNvSpPr>
          <p:nvPr>
            <p:ph sz="quarter" idx="1"/>
          </p:nvPr>
        </p:nvSpPr>
        <p:spPr/>
        <p:txBody>
          <a:bodyPr/>
          <a:lstStyle/>
          <a:p>
            <a:r>
              <a:rPr lang="en-US" dirty="0"/>
              <a:t>A successful presentation creates a connection with the audience. In other words, it has to have “</a:t>
            </a:r>
            <a:r>
              <a:rPr lang="en-US" dirty="0">
                <a:hlinkClick r:id="rId2"/>
              </a:rPr>
              <a:t>Something They’ll Always Remember</a:t>
            </a:r>
            <a:r>
              <a:rPr lang="en-US" dirty="0"/>
              <a:t>.” The </a:t>
            </a:r>
            <a:r>
              <a:rPr lang="en-US" b="1" dirty="0"/>
              <a:t>STAR moment</a:t>
            </a:r>
            <a:r>
              <a:rPr lang="en-US" dirty="0"/>
              <a:t> doesn’t have to be particularly big or flashy, but it needs to be awe-inspiring. According to Duarte, it’s all about creating a “significant, sincere, and enlightening moment…that helps magnify your big idea.</a:t>
            </a:r>
          </a:p>
          <a:p>
            <a:r>
              <a:rPr lang="en-US" b="1" dirty="0"/>
              <a:t>1.) Memorable Dramatization</a:t>
            </a:r>
          </a:p>
          <a:p>
            <a:r>
              <a:rPr lang="en-US" b="1" dirty="0"/>
              <a:t>2.) Repeatable Sound Bites</a:t>
            </a:r>
          </a:p>
          <a:p>
            <a:r>
              <a:rPr lang="en-US" b="1" dirty="0"/>
              <a:t>3.) Evocative Visuals</a:t>
            </a:r>
          </a:p>
          <a:p>
            <a:r>
              <a:rPr lang="en-US" b="1" dirty="0"/>
              <a:t>4.) Emotive Storytelling</a:t>
            </a:r>
          </a:p>
          <a:p>
            <a:r>
              <a:rPr lang="en-US" b="1" dirty="0"/>
              <a:t>5.) Shocking Statistics</a:t>
            </a:r>
          </a:p>
          <a:p>
            <a:endParaRPr lang="en-US" dirty="0"/>
          </a:p>
        </p:txBody>
      </p:sp>
    </p:spTree>
    <p:extLst>
      <p:ext uri="{BB962C8B-B14F-4D97-AF65-F5344CB8AC3E}">
        <p14:creationId xmlns:p14="http://schemas.microsoft.com/office/powerpoint/2010/main" val="51080147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1" name="Picture 5">
            <a:extLst>
              <a:ext uri="{FF2B5EF4-FFF2-40B4-BE49-F238E27FC236}">
                <a16:creationId xmlns:a16="http://schemas.microsoft.com/office/drawing/2014/main" id="{2FE60170-5BB6-3D4D-BC54-7146ED8661BE}"/>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50850" y="1954213"/>
            <a:ext cx="8240713" cy="182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a:extLst>
              <a:ext uri="{FF2B5EF4-FFF2-40B4-BE49-F238E27FC236}">
                <a16:creationId xmlns:a16="http://schemas.microsoft.com/office/drawing/2014/main" id="{1045925E-E70C-E245-8DA5-14FBAA0B6658}"/>
              </a:ext>
            </a:extLst>
          </p:cNvPr>
          <p:cNvSpPr>
            <a:spLocks noGrp="1"/>
          </p:cNvSpPr>
          <p:nvPr>
            <p:ph type="title"/>
          </p:nvPr>
        </p:nvSpPr>
        <p:spPr/>
        <p:txBody>
          <a:bodyPr wrap="square" lIns="91440" tIns="45720" rIns="91440" bIns="45720" numCol="1" anchorCtr="0" compatLnSpc="1">
            <a:prstTxWarp prst="textNoShape">
              <a:avLst/>
            </a:prstTxWarp>
          </a:bodyPr>
          <a:lstStyle/>
          <a:p>
            <a:pPr eaLnBrk="1" hangingPunct="1">
              <a:defRPr/>
            </a:pPr>
            <a:r>
              <a:rPr lang="en-US" altLang="en-US" cap="none">
                <a:effectLst>
                  <a:outerShdw blurRad="38100" dist="38100" dir="2700000" algn="tl">
                    <a:srgbClr val="C0C0C0"/>
                  </a:outerShdw>
                </a:effectLst>
                <a:ea typeface="ＭＳ Ｐゴシック" panose="020B0600070205080204" pitchFamily="34" charset="-128"/>
              </a:rPr>
              <a:t>#5 STICKY STORIES</a:t>
            </a:r>
          </a:p>
        </p:txBody>
      </p:sp>
      <p:sp>
        <p:nvSpPr>
          <p:cNvPr id="46083" name="Content Placeholder 2">
            <a:extLst>
              <a:ext uri="{FF2B5EF4-FFF2-40B4-BE49-F238E27FC236}">
                <a16:creationId xmlns:a16="http://schemas.microsoft.com/office/drawing/2014/main" id="{462DF64E-ED82-0445-914B-62E971592D23}"/>
              </a:ext>
            </a:extLst>
          </p:cNvPr>
          <p:cNvSpPr>
            <a:spLocks noGrp="1"/>
          </p:cNvSpPr>
          <p:nvPr>
            <p:ph sz="quarter" idx="1"/>
          </p:nvPr>
        </p:nvSpPr>
        <p:spPr>
          <a:xfrm>
            <a:off x="330200" y="876300"/>
            <a:ext cx="8813800" cy="5635625"/>
          </a:xfrm>
        </p:spPr>
        <p:txBody>
          <a:bodyPr/>
          <a:lstStyle/>
          <a:p>
            <a:pPr eaLnBrk="1" hangingPunct="1"/>
            <a:r>
              <a:rPr lang="en-US" altLang="en-US">
                <a:ea typeface="ＭＳ Ｐゴシック" panose="020B0600070205080204" pitchFamily="34" charset="-128"/>
              </a:rPr>
              <a:t>Think about everything you say in terms of its impact on your </a:t>
            </a:r>
            <a:r>
              <a:rPr lang="ja-JP" altLang="en-US">
                <a:ea typeface="ＭＳ Ｐゴシック" panose="020B0600070205080204" pitchFamily="34" charset="-128"/>
              </a:rPr>
              <a:t>“</a:t>
            </a:r>
            <a:r>
              <a:rPr lang="en-US" altLang="ja-JP">
                <a:ea typeface="ＭＳ Ｐゴシック" panose="020B0600070205080204" pitchFamily="34" charset="-128"/>
              </a:rPr>
              <a:t>story</a:t>
            </a:r>
            <a:r>
              <a:rPr lang="ja-JP" altLang="en-US">
                <a:ea typeface="ＭＳ Ｐゴシック" panose="020B0600070205080204" pitchFamily="34" charset="-128"/>
              </a:rPr>
              <a:t>”</a:t>
            </a:r>
            <a:r>
              <a:rPr lang="en-US" altLang="ja-JP">
                <a:ea typeface="ＭＳ Ｐゴシック" panose="020B0600070205080204" pitchFamily="34" charset="-128"/>
              </a:rPr>
              <a:t> and its stickness </a:t>
            </a:r>
          </a:p>
          <a:p>
            <a:pPr eaLnBrk="1" hangingPunct="1"/>
            <a:endParaRPr lang="en-US" altLang="en-US">
              <a:ea typeface="ＭＳ Ｐゴシック" panose="020B0600070205080204" pitchFamily="34" charset="-128"/>
            </a:endParaRPr>
          </a:p>
        </p:txBody>
      </p:sp>
      <p:pic>
        <p:nvPicPr>
          <p:cNvPr id="46084" name="Picture 4">
            <a:extLst>
              <a:ext uri="{FF2B5EF4-FFF2-40B4-BE49-F238E27FC236}">
                <a16:creationId xmlns:a16="http://schemas.microsoft.com/office/drawing/2014/main" id="{D3FB7B4E-B169-C44A-BBBF-0D96F941AEB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23100" y="3551238"/>
            <a:ext cx="2120900" cy="31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8253658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B1B7A-0096-8944-922C-3B51FFA5DB48}"/>
              </a:ext>
            </a:extLst>
          </p:cNvPr>
          <p:cNvSpPr>
            <a:spLocks noGrp="1"/>
          </p:cNvSpPr>
          <p:nvPr>
            <p:ph type="title"/>
          </p:nvPr>
        </p:nvSpPr>
        <p:spPr/>
        <p:txBody>
          <a:bodyPr wrap="square" lIns="91440" tIns="45720" rIns="91440" bIns="45720" numCol="1" anchorCtr="0" compatLnSpc="1">
            <a:prstTxWarp prst="textNoShape">
              <a:avLst/>
            </a:prstTxWarp>
          </a:bodyPr>
          <a:lstStyle/>
          <a:p>
            <a:pPr eaLnBrk="1" hangingPunct="1">
              <a:defRPr/>
            </a:pPr>
            <a:r>
              <a:rPr lang="en-US" altLang="en-US" cap="none">
                <a:effectLst>
                  <a:outerShdw blurRad="38100" dist="38100" dir="2700000" algn="tl">
                    <a:srgbClr val="C0C0C0"/>
                  </a:outerShdw>
                </a:effectLst>
                <a:ea typeface="ＭＳ Ｐゴシック" panose="020B0600070205080204" pitchFamily="34" charset="-128"/>
              </a:rPr>
              <a:t>SUCCESS: STICKY STORIES</a:t>
            </a:r>
          </a:p>
        </p:txBody>
      </p:sp>
      <p:sp>
        <p:nvSpPr>
          <p:cNvPr id="29699" name="Content Placeholder 2">
            <a:extLst>
              <a:ext uri="{FF2B5EF4-FFF2-40B4-BE49-F238E27FC236}">
                <a16:creationId xmlns:a16="http://schemas.microsoft.com/office/drawing/2014/main" id="{00344832-257D-8C49-B90F-9A23B1FCD904}"/>
              </a:ext>
            </a:extLst>
          </p:cNvPr>
          <p:cNvSpPr>
            <a:spLocks noGrp="1"/>
          </p:cNvSpPr>
          <p:nvPr>
            <p:ph sz="quarter" idx="1"/>
          </p:nvPr>
        </p:nvSpPr>
        <p:spPr>
          <a:xfrm>
            <a:off x="330200" y="838200"/>
            <a:ext cx="8001000" cy="5445125"/>
          </a:xfrm>
        </p:spPr>
        <p:txBody>
          <a:bodyPr/>
          <a:lstStyle/>
          <a:p>
            <a:pPr eaLnBrk="1" hangingPunct="1">
              <a:buFont typeface="Wingdings" pitchFamily="2" charset="2"/>
              <a:buNone/>
            </a:pPr>
            <a:r>
              <a:rPr lang="en-US" altLang="en-US" sz="4000">
                <a:solidFill>
                  <a:srgbClr val="FF0000"/>
                </a:solidFill>
                <a:latin typeface="Comic Sans MS" panose="030F0902030302020204" pitchFamily="66" charset="0"/>
                <a:ea typeface="ＭＳ Ｐゴシック" panose="020B0600070205080204" pitchFamily="34" charset="-128"/>
              </a:rPr>
              <a:t>S</a:t>
            </a:r>
            <a:r>
              <a:rPr lang="en-US" altLang="en-US">
                <a:latin typeface="Comic Sans MS" panose="030F0902030302020204" pitchFamily="66" charset="0"/>
                <a:ea typeface="ＭＳ Ｐゴシック" panose="020B0600070205080204" pitchFamily="34" charset="-128"/>
              </a:rPr>
              <a:t>imple</a:t>
            </a:r>
          </a:p>
          <a:p>
            <a:pPr eaLnBrk="1" hangingPunct="1">
              <a:buFont typeface="Wingdings" pitchFamily="2" charset="2"/>
              <a:buNone/>
            </a:pPr>
            <a:r>
              <a:rPr lang="en-US" altLang="en-US" sz="4000">
                <a:solidFill>
                  <a:srgbClr val="FF0000"/>
                </a:solidFill>
                <a:latin typeface="Comic Sans MS" panose="030F0902030302020204" pitchFamily="66" charset="0"/>
                <a:ea typeface="ＭＳ Ｐゴシック" panose="020B0600070205080204" pitchFamily="34" charset="-128"/>
              </a:rPr>
              <a:t>U</a:t>
            </a:r>
            <a:r>
              <a:rPr lang="en-US" altLang="en-US">
                <a:latin typeface="Comic Sans MS" panose="030F0902030302020204" pitchFamily="66" charset="0"/>
                <a:ea typeface="ＭＳ Ｐゴシック" panose="020B0600070205080204" pitchFamily="34" charset="-128"/>
              </a:rPr>
              <a:t>nexpected</a:t>
            </a:r>
          </a:p>
          <a:p>
            <a:pPr eaLnBrk="1" hangingPunct="1">
              <a:buFont typeface="Wingdings" pitchFamily="2" charset="2"/>
              <a:buNone/>
            </a:pPr>
            <a:r>
              <a:rPr lang="en-US" altLang="en-US" sz="4000">
                <a:solidFill>
                  <a:srgbClr val="FF0000"/>
                </a:solidFill>
                <a:latin typeface="Comic Sans MS" panose="030F0902030302020204" pitchFamily="66" charset="0"/>
                <a:ea typeface="ＭＳ Ｐゴシック" panose="020B0600070205080204" pitchFamily="34" charset="-128"/>
              </a:rPr>
              <a:t>C</a:t>
            </a:r>
            <a:r>
              <a:rPr lang="en-US" altLang="en-US">
                <a:latin typeface="Comic Sans MS" panose="030F0902030302020204" pitchFamily="66" charset="0"/>
                <a:ea typeface="ＭＳ Ｐゴシック" panose="020B0600070205080204" pitchFamily="34" charset="-128"/>
              </a:rPr>
              <a:t>oncrete</a:t>
            </a:r>
          </a:p>
          <a:p>
            <a:pPr eaLnBrk="1" hangingPunct="1">
              <a:buFont typeface="Wingdings" pitchFamily="2" charset="2"/>
              <a:buNone/>
            </a:pPr>
            <a:r>
              <a:rPr lang="en-US" altLang="en-US" sz="4000">
                <a:solidFill>
                  <a:srgbClr val="FF0000"/>
                </a:solidFill>
                <a:latin typeface="Comic Sans MS" panose="030F0902030302020204" pitchFamily="66" charset="0"/>
                <a:ea typeface="ＭＳ Ｐゴシック" panose="020B0600070205080204" pitchFamily="34" charset="-128"/>
              </a:rPr>
              <a:t>C</a:t>
            </a:r>
            <a:r>
              <a:rPr lang="en-US" altLang="en-US">
                <a:latin typeface="Comic Sans MS" panose="030F0902030302020204" pitchFamily="66" charset="0"/>
                <a:ea typeface="ＭＳ Ｐゴシック" panose="020B0600070205080204" pitchFamily="34" charset="-128"/>
              </a:rPr>
              <a:t>redible</a:t>
            </a:r>
          </a:p>
          <a:p>
            <a:pPr eaLnBrk="1" hangingPunct="1">
              <a:buFont typeface="Wingdings" pitchFamily="2" charset="2"/>
              <a:buNone/>
            </a:pPr>
            <a:r>
              <a:rPr lang="en-US" altLang="en-US" sz="4000">
                <a:solidFill>
                  <a:srgbClr val="FF0000"/>
                </a:solidFill>
                <a:latin typeface="Comic Sans MS" panose="030F0902030302020204" pitchFamily="66" charset="0"/>
                <a:ea typeface="ＭＳ Ｐゴシック" panose="020B0600070205080204" pitchFamily="34" charset="-128"/>
              </a:rPr>
              <a:t>E</a:t>
            </a:r>
            <a:r>
              <a:rPr lang="en-US" altLang="en-US">
                <a:latin typeface="Comic Sans MS" panose="030F0902030302020204" pitchFamily="66" charset="0"/>
                <a:ea typeface="ＭＳ Ｐゴシック" panose="020B0600070205080204" pitchFamily="34" charset="-128"/>
              </a:rPr>
              <a:t>motional</a:t>
            </a:r>
          </a:p>
          <a:p>
            <a:pPr eaLnBrk="1" hangingPunct="1">
              <a:buFont typeface="Wingdings" pitchFamily="2" charset="2"/>
              <a:buNone/>
            </a:pPr>
            <a:r>
              <a:rPr lang="en-US" altLang="en-US" sz="3600">
                <a:solidFill>
                  <a:srgbClr val="FF0000"/>
                </a:solidFill>
                <a:latin typeface="Comic Sans MS" panose="030F0902030302020204" pitchFamily="66" charset="0"/>
                <a:ea typeface="ＭＳ Ｐゴシック" panose="020B0600070205080204" pitchFamily="34" charset="-128"/>
              </a:rPr>
              <a:t>S</a:t>
            </a:r>
            <a:r>
              <a:rPr lang="en-US" altLang="en-US">
                <a:latin typeface="Comic Sans MS" panose="030F0902030302020204" pitchFamily="66" charset="0"/>
                <a:ea typeface="ＭＳ Ｐゴシック" panose="020B0600070205080204" pitchFamily="34" charset="-128"/>
              </a:rPr>
              <a:t>tories</a:t>
            </a:r>
          </a:p>
          <a:p>
            <a:pPr eaLnBrk="1" hangingPunct="1">
              <a:buFont typeface="Wingdings" pitchFamily="2" charset="2"/>
              <a:buNone/>
            </a:pPr>
            <a:r>
              <a:rPr lang="en-US" altLang="en-US" sz="4000">
                <a:solidFill>
                  <a:srgbClr val="FF0000"/>
                </a:solidFill>
                <a:latin typeface="Comic Sans MS" panose="030F0902030302020204" pitchFamily="66" charset="0"/>
                <a:ea typeface="ＭＳ Ｐゴシック" panose="020B0600070205080204" pitchFamily="34" charset="-128"/>
              </a:rPr>
              <a:t>S</a:t>
            </a:r>
            <a:r>
              <a:rPr lang="en-US" altLang="en-US">
                <a:latin typeface="Comic Sans MS" panose="030F0902030302020204" pitchFamily="66" charset="0"/>
                <a:ea typeface="ＭＳ Ｐゴシック" panose="020B0600070205080204" pitchFamily="34" charset="-128"/>
              </a:rPr>
              <a:t>tick!</a:t>
            </a:r>
          </a:p>
          <a:p>
            <a:pPr eaLnBrk="1" hangingPunct="1">
              <a:buFont typeface="Wingdings" pitchFamily="2" charset="2"/>
              <a:buNone/>
            </a:pPr>
            <a:endParaRPr lang="en-US" altLang="en-US">
              <a:latin typeface="Comic Sans MS" panose="030F0902030302020204" pitchFamily="66" charset="0"/>
              <a:ea typeface="ＭＳ Ｐゴシック" panose="020B0600070205080204" pitchFamily="34" charset="-128"/>
            </a:endParaRPr>
          </a:p>
        </p:txBody>
      </p:sp>
      <p:sp>
        <p:nvSpPr>
          <p:cNvPr id="4" name="Rectangle 3">
            <a:extLst>
              <a:ext uri="{FF2B5EF4-FFF2-40B4-BE49-F238E27FC236}">
                <a16:creationId xmlns:a16="http://schemas.microsoft.com/office/drawing/2014/main" id="{250E0233-478F-4740-90CB-A81BCB9501F3}"/>
              </a:ext>
            </a:extLst>
          </p:cNvPr>
          <p:cNvSpPr/>
          <p:nvPr/>
        </p:nvSpPr>
        <p:spPr>
          <a:xfrm>
            <a:off x="3505200" y="2351782"/>
            <a:ext cx="5144457" cy="2154436"/>
          </a:xfrm>
          <a:prstGeom prst="rect">
            <a:avLst/>
          </a:prstGeom>
          <a:noFill/>
          <a:effectLst>
            <a:reflection stA="50000" endPos="84000" dir="5400000" sy="-100000" algn="bl" rotWithShape="0"/>
          </a:effectLst>
        </p:spPr>
        <p:txBody>
          <a:bodyPr wrap="none">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algn="ctr" eaLnBrk="1" fontAlgn="auto" hangingPunct="1">
              <a:spcBef>
                <a:spcPts val="0"/>
              </a:spcBef>
              <a:spcAft>
                <a:spcPts val="0"/>
              </a:spcAft>
              <a:defRPr/>
            </a:pPr>
            <a:r>
              <a:rPr lang="en-US" sz="5400" b="1" cap="all"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mn-lt"/>
                <a:ea typeface="+mn-ea"/>
              </a:rPr>
              <a:t>Plan for </a:t>
            </a:r>
          </a:p>
          <a:p>
            <a:pPr algn="ctr" eaLnBrk="1" fontAlgn="auto" hangingPunct="1">
              <a:spcBef>
                <a:spcPts val="0"/>
              </a:spcBef>
              <a:spcAft>
                <a:spcPts val="0"/>
              </a:spcAft>
              <a:defRPr/>
            </a:pPr>
            <a:r>
              <a:rPr lang="en-US" sz="8000" b="1" cap="all"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latin typeface="+mn-lt"/>
                <a:ea typeface="+mn-ea"/>
              </a:rPr>
              <a:t>SUCCESS</a:t>
            </a:r>
          </a:p>
        </p:txBody>
      </p:sp>
    </p:spTree>
    <p:extLst>
      <p:ext uri="{BB962C8B-B14F-4D97-AF65-F5344CB8AC3E}">
        <p14:creationId xmlns:p14="http://schemas.microsoft.com/office/powerpoint/2010/main" val="80240353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29699">
                                            <p:txEl>
                                              <p:pRg st="0" end="0"/>
                                            </p:txEl>
                                          </p:spTgt>
                                        </p:tgtEl>
                                        <p:attrNameLst>
                                          <p:attrName>style.visibility</p:attrName>
                                        </p:attrNameLst>
                                      </p:cBhvr>
                                      <p:to>
                                        <p:strVal val="visible"/>
                                      </p:to>
                                    </p:set>
                                    <p:animEffect transition="in" filter="fade">
                                      <p:cBhvr>
                                        <p:cTn id="7" dur="1000"/>
                                        <p:tgtEl>
                                          <p:spTgt spid="29699">
                                            <p:txEl>
                                              <p:pRg st="0" end="0"/>
                                            </p:txEl>
                                          </p:spTgt>
                                        </p:tgtEl>
                                      </p:cBhvr>
                                    </p:animEffect>
                                    <p:anim calcmode="lin" valueType="num">
                                      <p:cBhvr>
                                        <p:cTn id="8" dur="1000" fill="hold"/>
                                        <p:tgtEl>
                                          <p:spTgt spid="29699">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29699">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9699">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11" fill="hold" nodeType="clickPar">
                      <p:stCondLst>
                        <p:cond delay="indefinite"/>
                      </p:stCondLst>
                      <p:childTnLst>
                        <p:par>
                          <p:cTn id="12" fill="hold" nodeType="withGroup">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29699">
                                            <p:txEl>
                                              <p:pRg st="1" end="1"/>
                                            </p:txEl>
                                          </p:spTgt>
                                        </p:tgtEl>
                                        <p:attrNameLst>
                                          <p:attrName>style.visibility</p:attrName>
                                        </p:attrNameLst>
                                      </p:cBhvr>
                                      <p:to>
                                        <p:strVal val="visible"/>
                                      </p:to>
                                    </p:set>
                                    <p:animEffect transition="in" filter="fade">
                                      <p:cBhvr>
                                        <p:cTn id="15" dur="1000"/>
                                        <p:tgtEl>
                                          <p:spTgt spid="29699">
                                            <p:txEl>
                                              <p:pRg st="1" end="1"/>
                                            </p:txEl>
                                          </p:spTgt>
                                        </p:tgtEl>
                                      </p:cBhvr>
                                    </p:animEffect>
                                    <p:anim calcmode="lin" valueType="num">
                                      <p:cBhvr>
                                        <p:cTn id="16" dur="1000" fill="hold"/>
                                        <p:tgtEl>
                                          <p:spTgt spid="29699">
                                            <p:txEl>
                                              <p:pRg st="1" end="1"/>
                                            </p:txEl>
                                          </p:spTgt>
                                        </p:tgtEl>
                                        <p:attrNameLst>
                                          <p:attrName>ppt_x</p:attrName>
                                        </p:attrNameLst>
                                      </p:cBhvr>
                                      <p:tavLst>
                                        <p:tav tm="0">
                                          <p:val>
                                            <p:strVal val="#ppt_x"/>
                                          </p:val>
                                        </p:tav>
                                        <p:tav tm="100000">
                                          <p:val>
                                            <p:strVal val="#ppt_x"/>
                                          </p:val>
                                        </p:tav>
                                      </p:tavLst>
                                    </p:anim>
                                    <p:anim calcmode="lin" valueType="num">
                                      <p:cBhvr>
                                        <p:cTn id="17" dur="900" decel="100000" fill="hold"/>
                                        <p:tgtEl>
                                          <p:spTgt spid="29699">
                                            <p:txEl>
                                              <p:pRg st="1" end="1"/>
                                            </p:txEl>
                                          </p:spTgt>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29699">
                                            <p:txEl>
                                              <p:pRg st="1" end="1"/>
                                            </p:txEl>
                                          </p:spTgt>
                                        </p:tgtEl>
                                        <p:attrNameLst>
                                          <p:attrName>ppt_y</p:attrName>
                                        </p:attrNameLst>
                                      </p:cBhvr>
                                      <p:tavLst>
                                        <p:tav tm="0">
                                          <p:val>
                                            <p:strVal val="#ppt_y-.03"/>
                                          </p:val>
                                        </p:tav>
                                        <p:tav tm="100000">
                                          <p:val>
                                            <p:strVal val="#ppt_y"/>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29699">
                                            <p:txEl>
                                              <p:pRg st="2" end="2"/>
                                            </p:txEl>
                                          </p:spTgt>
                                        </p:tgtEl>
                                        <p:attrNameLst>
                                          <p:attrName>style.visibility</p:attrName>
                                        </p:attrNameLst>
                                      </p:cBhvr>
                                      <p:to>
                                        <p:strVal val="visible"/>
                                      </p:to>
                                    </p:set>
                                    <p:animEffect transition="in" filter="fade">
                                      <p:cBhvr>
                                        <p:cTn id="23" dur="1000"/>
                                        <p:tgtEl>
                                          <p:spTgt spid="29699">
                                            <p:txEl>
                                              <p:pRg st="2" end="2"/>
                                            </p:txEl>
                                          </p:spTgt>
                                        </p:tgtEl>
                                      </p:cBhvr>
                                    </p:animEffect>
                                    <p:anim calcmode="lin" valueType="num">
                                      <p:cBhvr>
                                        <p:cTn id="24" dur="1000" fill="hold"/>
                                        <p:tgtEl>
                                          <p:spTgt spid="29699">
                                            <p:txEl>
                                              <p:pRg st="2" end="2"/>
                                            </p:txEl>
                                          </p:spTgt>
                                        </p:tgtEl>
                                        <p:attrNameLst>
                                          <p:attrName>ppt_x</p:attrName>
                                        </p:attrNameLst>
                                      </p:cBhvr>
                                      <p:tavLst>
                                        <p:tav tm="0">
                                          <p:val>
                                            <p:strVal val="#ppt_x"/>
                                          </p:val>
                                        </p:tav>
                                        <p:tav tm="100000">
                                          <p:val>
                                            <p:strVal val="#ppt_x"/>
                                          </p:val>
                                        </p:tav>
                                      </p:tavLst>
                                    </p:anim>
                                    <p:anim calcmode="lin" valueType="num">
                                      <p:cBhvr>
                                        <p:cTn id="25" dur="900" decel="100000" fill="hold"/>
                                        <p:tgtEl>
                                          <p:spTgt spid="29699">
                                            <p:txEl>
                                              <p:pRg st="2" end="2"/>
                                            </p:txEl>
                                          </p:spTgt>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29699">
                                            <p:txEl>
                                              <p:pRg st="2" end="2"/>
                                            </p:txEl>
                                          </p:spTgt>
                                        </p:tgtEl>
                                        <p:attrNameLst>
                                          <p:attrName>ppt_y</p:attrName>
                                        </p:attrNameLst>
                                      </p:cBhvr>
                                      <p:tavLst>
                                        <p:tav tm="0">
                                          <p:val>
                                            <p:strVal val="#ppt_y-.03"/>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37" presetClass="entr" presetSubtype="0" fill="hold" grpId="0" nodeType="clickEffect">
                                  <p:stCondLst>
                                    <p:cond delay="0"/>
                                  </p:stCondLst>
                                  <p:childTnLst>
                                    <p:set>
                                      <p:cBhvr>
                                        <p:cTn id="30" dur="1" fill="hold">
                                          <p:stCondLst>
                                            <p:cond delay="0"/>
                                          </p:stCondLst>
                                        </p:cTn>
                                        <p:tgtEl>
                                          <p:spTgt spid="29699">
                                            <p:txEl>
                                              <p:pRg st="3" end="3"/>
                                            </p:txEl>
                                          </p:spTgt>
                                        </p:tgtEl>
                                        <p:attrNameLst>
                                          <p:attrName>style.visibility</p:attrName>
                                        </p:attrNameLst>
                                      </p:cBhvr>
                                      <p:to>
                                        <p:strVal val="visible"/>
                                      </p:to>
                                    </p:set>
                                    <p:animEffect transition="in" filter="fade">
                                      <p:cBhvr>
                                        <p:cTn id="31" dur="1000"/>
                                        <p:tgtEl>
                                          <p:spTgt spid="29699">
                                            <p:txEl>
                                              <p:pRg st="3" end="3"/>
                                            </p:txEl>
                                          </p:spTgt>
                                        </p:tgtEl>
                                      </p:cBhvr>
                                    </p:animEffect>
                                    <p:anim calcmode="lin" valueType="num">
                                      <p:cBhvr>
                                        <p:cTn id="32" dur="1000" fill="hold"/>
                                        <p:tgtEl>
                                          <p:spTgt spid="29699">
                                            <p:txEl>
                                              <p:pRg st="3" end="3"/>
                                            </p:txEl>
                                          </p:spTgt>
                                        </p:tgtEl>
                                        <p:attrNameLst>
                                          <p:attrName>ppt_x</p:attrName>
                                        </p:attrNameLst>
                                      </p:cBhvr>
                                      <p:tavLst>
                                        <p:tav tm="0">
                                          <p:val>
                                            <p:strVal val="#ppt_x"/>
                                          </p:val>
                                        </p:tav>
                                        <p:tav tm="100000">
                                          <p:val>
                                            <p:strVal val="#ppt_x"/>
                                          </p:val>
                                        </p:tav>
                                      </p:tavLst>
                                    </p:anim>
                                    <p:anim calcmode="lin" valueType="num">
                                      <p:cBhvr>
                                        <p:cTn id="33" dur="900" decel="100000" fill="hold"/>
                                        <p:tgtEl>
                                          <p:spTgt spid="29699">
                                            <p:txEl>
                                              <p:pRg st="3" end="3"/>
                                            </p:txEl>
                                          </p:spTgt>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29699">
                                            <p:txEl>
                                              <p:pRg st="3" end="3"/>
                                            </p:txEl>
                                          </p:spTgt>
                                        </p:tgtEl>
                                        <p:attrNameLst>
                                          <p:attrName>ppt_y</p:attrName>
                                        </p:attrNameLst>
                                      </p:cBhvr>
                                      <p:tavLst>
                                        <p:tav tm="0">
                                          <p:val>
                                            <p:strVal val="#ppt_y-.03"/>
                                          </p:val>
                                        </p:tav>
                                        <p:tav tm="100000">
                                          <p:val>
                                            <p:strVal val="#ppt_y"/>
                                          </p:val>
                                        </p:tav>
                                      </p:tavLst>
                                    </p:anim>
                                  </p:childTnLst>
                                </p:cTn>
                              </p:par>
                            </p:childTnLst>
                          </p:cTn>
                        </p:par>
                      </p:childTnLst>
                    </p:cTn>
                  </p:par>
                  <p:par>
                    <p:cTn id="35" fill="hold" nodeType="clickPar">
                      <p:stCondLst>
                        <p:cond delay="indefinite"/>
                      </p:stCondLst>
                      <p:childTnLst>
                        <p:par>
                          <p:cTn id="36" fill="hold" nodeType="withGroup">
                            <p:stCondLst>
                              <p:cond delay="0"/>
                            </p:stCondLst>
                            <p:childTnLst>
                              <p:par>
                                <p:cTn id="37" presetID="37" presetClass="entr" presetSubtype="0" fill="hold" grpId="0" nodeType="clickEffect">
                                  <p:stCondLst>
                                    <p:cond delay="0"/>
                                  </p:stCondLst>
                                  <p:childTnLst>
                                    <p:set>
                                      <p:cBhvr>
                                        <p:cTn id="38" dur="1" fill="hold">
                                          <p:stCondLst>
                                            <p:cond delay="0"/>
                                          </p:stCondLst>
                                        </p:cTn>
                                        <p:tgtEl>
                                          <p:spTgt spid="29699">
                                            <p:txEl>
                                              <p:pRg st="4" end="4"/>
                                            </p:txEl>
                                          </p:spTgt>
                                        </p:tgtEl>
                                        <p:attrNameLst>
                                          <p:attrName>style.visibility</p:attrName>
                                        </p:attrNameLst>
                                      </p:cBhvr>
                                      <p:to>
                                        <p:strVal val="visible"/>
                                      </p:to>
                                    </p:set>
                                    <p:animEffect transition="in" filter="fade">
                                      <p:cBhvr>
                                        <p:cTn id="39" dur="1000"/>
                                        <p:tgtEl>
                                          <p:spTgt spid="29699">
                                            <p:txEl>
                                              <p:pRg st="4" end="4"/>
                                            </p:txEl>
                                          </p:spTgt>
                                        </p:tgtEl>
                                      </p:cBhvr>
                                    </p:animEffect>
                                    <p:anim calcmode="lin" valueType="num">
                                      <p:cBhvr>
                                        <p:cTn id="40" dur="1000" fill="hold"/>
                                        <p:tgtEl>
                                          <p:spTgt spid="29699">
                                            <p:txEl>
                                              <p:pRg st="4" end="4"/>
                                            </p:txEl>
                                          </p:spTgt>
                                        </p:tgtEl>
                                        <p:attrNameLst>
                                          <p:attrName>ppt_x</p:attrName>
                                        </p:attrNameLst>
                                      </p:cBhvr>
                                      <p:tavLst>
                                        <p:tav tm="0">
                                          <p:val>
                                            <p:strVal val="#ppt_x"/>
                                          </p:val>
                                        </p:tav>
                                        <p:tav tm="100000">
                                          <p:val>
                                            <p:strVal val="#ppt_x"/>
                                          </p:val>
                                        </p:tav>
                                      </p:tavLst>
                                    </p:anim>
                                    <p:anim calcmode="lin" valueType="num">
                                      <p:cBhvr>
                                        <p:cTn id="41" dur="900" decel="100000" fill="hold"/>
                                        <p:tgtEl>
                                          <p:spTgt spid="29699">
                                            <p:txEl>
                                              <p:pRg st="4" end="4"/>
                                            </p:txEl>
                                          </p:spTgt>
                                        </p:tgtEl>
                                        <p:attrNameLst>
                                          <p:attrName>ppt_y</p:attrName>
                                        </p:attrNameLst>
                                      </p:cBhvr>
                                      <p:tavLst>
                                        <p:tav tm="0">
                                          <p:val>
                                            <p:strVal val="#ppt_y+1"/>
                                          </p:val>
                                        </p:tav>
                                        <p:tav tm="100000">
                                          <p:val>
                                            <p:strVal val="#ppt_y-.03"/>
                                          </p:val>
                                        </p:tav>
                                      </p:tavLst>
                                    </p:anim>
                                    <p:anim calcmode="lin" valueType="num">
                                      <p:cBhvr>
                                        <p:cTn id="42" dur="100" accel="100000" fill="hold">
                                          <p:stCondLst>
                                            <p:cond delay="900"/>
                                          </p:stCondLst>
                                        </p:cTn>
                                        <p:tgtEl>
                                          <p:spTgt spid="29699">
                                            <p:txEl>
                                              <p:pRg st="4" end="4"/>
                                            </p:txEl>
                                          </p:spTgt>
                                        </p:tgtEl>
                                        <p:attrNameLst>
                                          <p:attrName>ppt_y</p:attrName>
                                        </p:attrNameLst>
                                      </p:cBhvr>
                                      <p:tavLst>
                                        <p:tav tm="0">
                                          <p:val>
                                            <p:strVal val="#ppt_y-.03"/>
                                          </p:val>
                                        </p:tav>
                                        <p:tav tm="100000">
                                          <p:val>
                                            <p:strVal val="#ppt_y"/>
                                          </p:val>
                                        </p:tav>
                                      </p:tavLst>
                                    </p:anim>
                                  </p:childTnLst>
                                </p:cTn>
                              </p:par>
                            </p:childTnLst>
                          </p:cTn>
                        </p:par>
                      </p:childTnLst>
                    </p:cTn>
                  </p:par>
                  <p:par>
                    <p:cTn id="43" fill="hold" nodeType="clickPar">
                      <p:stCondLst>
                        <p:cond delay="indefinite"/>
                      </p:stCondLst>
                      <p:childTnLst>
                        <p:par>
                          <p:cTn id="44" fill="hold" nodeType="withGroup">
                            <p:stCondLst>
                              <p:cond delay="0"/>
                            </p:stCondLst>
                            <p:childTnLst>
                              <p:par>
                                <p:cTn id="45" presetID="37" presetClass="entr" presetSubtype="0" fill="hold" grpId="0" nodeType="clickEffect">
                                  <p:stCondLst>
                                    <p:cond delay="0"/>
                                  </p:stCondLst>
                                  <p:childTnLst>
                                    <p:set>
                                      <p:cBhvr>
                                        <p:cTn id="46" dur="1" fill="hold">
                                          <p:stCondLst>
                                            <p:cond delay="0"/>
                                          </p:stCondLst>
                                        </p:cTn>
                                        <p:tgtEl>
                                          <p:spTgt spid="29699">
                                            <p:txEl>
                                              <p:pRg st="5" end="5"/>
                                            </p:txEl>
                                          </p:spTgt>
                                        </p:tgtEl>
                                        <p:attrNameLst>
                                          <p:attrName>style.visibility</p:attrName>
                                        </p:attrNameLst>
                                      </p:cBhvr>
                                      <p:to>
                                        <p:strVal val="visible"/>
                                      </p:to>
                                    </p:set>
                                    <p:animEffect transition="in" filter="fade">
                                      <p:cBhvr>
                                        <p:cTn id="47" dur="1000"/>
                                        <p:tgtEl>
                                          <p:spTgt spid="29699">
                                            <p:txEl>
                                              <p:pRg st="5" end="5"/>
                                            </p:txEl>
                                          </p:spTgt>
                                        </p:tgtEl>
                                      </p:cBhvr>
                                    </p:animEffect>
                                    <p:anim calcmode="lin" valueType="num">
                                      <p:cBhvr>
                                        <p:cTn id="48" dur="1000" fill="hold"/>
                                        <p:tgtEl>
                                          <p:spTgt spid="29699">
                                            <p:txEl>
                                              <p:pRg st="5" end="5"/>
                                            </p:txEl>
                                          </p:spTgt>
                                        </p:tgtEl>
                                        <p:attrNameLst>
                                          <p:attrName>ppt_x</p:attrName>
                                        </p:attrNameLst>
                                      </p:cBhvr>
                                      <p:tavLst>
                                        <p:tav tm="0">
                                          <p:val>
                                            <p:strVal val="#ppt_x"/>
                                          </p:val>
                                        </p:tav>
                                        <p:tav tm="100000">
                                          <p:val>
                                            <p:strVal val="#ppt_x"/>
                                          </p:val>
                                        </p:tav>
                                      </p:tavLst>
                                    </p:anim>
                                    <p:anim calcmode="lin" valueType="num">
                                      <p:cBhvr>
                                        <p:cTn id="49" dur="900" decel="100000" fill="hold"/>
                                        <p:tgtEl>
                                          <p:spTgt spid="29699">
                                            <p:txEl>
                                              <p:pRg st="5" end="5"/>
                                            </p:txEl>
                                          </p:spTgt>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29699">
                                            <p:txEl>
                                              <p:pRg st="5" end="5"/>
                                            </p:txEl>
                                          </p:spTgt>
                                        </p:tgtEl>
                                        <p:attrNameLst>
                                          <p:attrName>ppt_y</p:attrName>
                                        </p:attrNameLst>
                                      </p:cBhvr>
                                      <p:tavLst>
                                        <p:tav tm="0">
                                          <p:val>
                                            <p:strVal val="#ppt_y-.03"/>
                                          </p:val>
                                        </p:tav>
                                        <p:tav tm="100000">
                                          <p:val>
                                            <p:strVal val="#ppt_y"/>
                                          </p:val>
                                        </p:tav>
                                      </p:tavLst>
                                    </p:anim>
                                  </p:childTnLst>
                                </p:cTn>
                              </p:par>
                            </p:childTnLst>
                          </p:cTn>
                        </p:par>
                      </p:childTnLst>
                    </p:cTn>
                  </p:par>
                  <p:par>
                    <p:cTn id="51" fill="hold" nodeType="clickPar">
                      <p:stCondLst>
                        <p:cond delay="indefinite"/>
                      </p:stCondLst>
                      <p:childTnLst>
                        <p:par>
                          <p:cTn id="52" fill="hold" nodeType="withGroup">
                            <p:stCondLst>
                              <p:cond delay="0"/>
                            </p:stCondLst>
                            <p:childTnLst>
                              <p:par>
                                <p:cTn id="53" presetID="37" presetClass="entr" presetSubtype="0" fill="hold" grpId="0" nodeType="clickEffect">
                                  <p:stCondLst>
                                    <p:cond delay="0"/>
                                  </p:stCondLst>
                                  <p:childTnLst>
                                    <p:set>
                                      <p:cBhvr>
                                        <p:cTn id="54" dur="1" fill="hold">
                                          <p:stCondLst>
                                            <p:cond delay="0"/>
                                          </p:stCondLst>
                                        </p:cTn>
                                        <p:tgtEl>
                                          <p:spTgt spid="29699">
                                            <p:txEl>
                                              <p:pRg st="6" end="6"/>
                                            </p:txEl>
                                          </p:spTgt>
                                        </p:tgtEl>
                                        <p:attrNameLst>
                                          <p:attrName>style.visibility</p:attrName>
                                        </p:attrNameLst>
                                      </p:cBhvr>
                                      <p:to>
                                        <p:strVal val="visible"/>
                                      </p:to>
                                    </p:set>
                                    <p:animEffect transition="in" filter="fade">
                                      <p:cBhvr>
                                        <p:cTn id="55" dur="1000"/>
                                        <p:tgtEl>
                                          <p:spTgt spid="29699">
                                            <p:txEl>
                                              <p:pRg st="6" end="6"/>
                                            </p:txEl>
                                          </p:spTgt>
                                        </p:tgtEl>
                                      </p:cBhvr>
                                    </p:animEffect>
                                    <p:anim calcmode="lin" valueType="num">
                                      <p:cBhvr>
                                        <p:cTn id="56" dur="1000" fill="hold"/>
                                        <p:tgtEl>
                                          <p:spTgt spid="29699">
                                            <p:txEl>
                                              <p:pRg st="6" end="6"/>
                                            </p:txEl>
                                          </p:spTgt>
                                        </p:tgtEl>
                                        <p:attrNameLst>
                                          <p:attrName>ppt_x</p:attrName>
                                        </p:attrNameLst>
                                      </p:cBhvr>
                                      <p:tavLst>
                                        <p:tav tm="0">
                                          <p:val>
                                            <p:strVal val="#ppt_x"/>
                                          </p:val>
                                        </p:tav>
                                        <p:tav tm="100000">
                                          <p:val>
                                            <p:strVal val="#ppt_x"/>
                                          </p:val>
                                        </p:tav>
                                      </p:tavLst>
                                    </p:anim>
                                    <p:anim calcmode="lin" valueType="num">
                                      <p:cBhvr>
                                        <p:cTn id="57" dur="900" decel="100000" fill="hold"/>
                                        <p:tgtEl>
                                          <p:spTgt spid="29699">
                                            <p:txEl>
                                              <p:pRg st="6" end="6"/>
                                            </p:txEl>
                                          </p:spTgt>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29699">
                                            <p:txEl>
                                              <p:pRg st="6" end="6"/>
                                            </p:txEl>
                                          </p:spTgt>
                                        </p:tgtEl>
                                        <p:attrNameLst>
                                          <p:attrName>ppt_y</p:attrName>
                                        </p:attrNameLst>
                                      </p:cBhvr>
                                      <p:tavLst>
                                        <p:tav tm="0">
                                          <p:val>
                                            <p:strVal val="#ppt_y-.03"/>
                                          </p:val>
                                        </p:tav>
                                        <p:tav tm="100000">
                                          <p:val>
                                            <p:strVal val="#ppt_y"/>
                                          </p:val>
                                        </p:tav>
                                      </p:tavLst>
                                    </p:anim>
                                  </p:childTnLst>
                                </p:cTn>
                              </p:par>
                            </p:childTnLst>
                          </p:cTn>
                        </p:par>
                      </p:childTnLst>
                    </p:cTn>
                  </p:par>
                  <p:par>
                    <p:cTn id="59" fill="hold" nodeType="clickPar">
                      <p:stCondLst>
                        <p:cond delay="indefinite"/>
                      </p:stCondLst>
                      <p:childTnLst>
                        <p:par>
                          <p:cTn id="60" fill="hold" nodeType="withGroup">
                            <p:stCondLst>
                              <p:cond delay="0"/>
                            </p:stCondLst>
                            <p:childTnLst>
                              <p:par>
                                <p:cTn id="61" presetID="37" presetClass="entr" presetSubtype="0" fill="hold" nodeType="clickEffect">
                                  <p:stCondLst>
                                    <p:cond delay="0"/>
                                  </p:stCondLst>
                                  <p:childTnLst>
                                    <p:set>
                                      <p:cBhvr>
                                        <p:cTn id="62" dur="1" fill="hold">
                                          <p:stCondLst>
                                            <p:cond delay="0"/>
                                          </p:stCondLst>
                                        </p:cTn>
                                        <p:tgtEl>
                                          <p:spTgt spid="4"/>
                                        </p:tgtEl>
                                        <p:attrNameLst>
                                          <p:attrName>style.visibility</p:attrName>
                                        </p:attrNameLst>
                                      </p:cBhvr>
                                      <p:to>
                                        <p:strVal val="visible"/>
                                      </p:to>
                                    </p:set>
                                    <p:animEffect transition="in" filter="fade">
                                      <p:cBhvr>
                                        <p:cTn id="63" dur="1000"/>
                                        <p:tgtEl>
                                          <p:spTgt spid="4"/>
                                        </p:tgtEl>
                                      </p:cBhvr>
                                    </p:animEffect>
                                    <p:anim calcmode="lin" valueType="num">
                                      <p:cBhvr>
                                        <p:cTn id="64" dur="1000" fill="hold"/>
                                        <p:tgtEl>
                                          <p:spTgt spid="4"/>
                                        </p:tgtEl>
                                        <p:attrNameLst>
                                          <p:attrName>ppt_x</p:attrName>
                                        </p:attrNameLst>
                                      </p:cBhvr>
                                      <p:tavLst>
                                        <p:tav tm="0">
                                          <p:val>
                                            <p:strVal val="#ppt_x"/>
                                          </p:val>
                                        </p:tav>
                                        <p:tav tm="100000">
                                          <p:val>
                                            <p:strVal val="#ppt_x"/>
                                          </p:val>
                                        </p:tav>
                                      </p:tavLst>
                                    </p:anim>
                                    <p:anim calcmode="lin" valueType="num">
                                      <p:cBhvr>
                                        <p:cTn id="65" dur="900" decel="100000" fill="hold"/>
                                        <p:tgtEl>
                                          <p:spTgt spid="4"/>
                                        </p:tgtEl>
                                        <p:attrNameLst>
                                          <p:attrName>ppt_y</p:attrName>
                                        </p:attrNameLst>
                                      </p:cBhvr>
                                      <p:tavLst>
                                        <p:tav tm="0">
                                          <p:val>
                                            <p:strVal val="#ppt_y+1"/>
                                          </p:val>
                                        </p:tav>
                                        <p:tav tm="100000">
                                          <p:val>
                                            <p:strVal val="#ppt_y-.03"/>
                                          </p:val>
                                        </p:tav>
                                      </p:tavLst>
                                    </p:anim>
                                    <p:anim calcmode="lin" valueType="num">
                                      <p:cBhvr>
                                        <p:cTn id="66"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99"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hape 99329">
            <a:extLst>
              <a:ext uri="{FF2B5EF4-FFF2-40B4-BE49-F238E27FC236}">
                <a16:creationId xmlns:a16="http://schemas.microsoft.com/office/drawing/2014/main" id="{9410850E-EA43-1A4B-B70B-FC90E50C028B}"/>
              </a:ext>
            </a:extLst>
          </p:cNvPr>
          <p:cNvSpPr>
            <a:spLocks noGrp="1" noChangeArrowheads="1"/>
          </p:cNvSpPr>
          <p:nvPr>
            <p:ph type="title"/>
          </p:nvPr>
        </p:nvSpPr>
        <p:spPr/>
        <p:txBody>
          <a:bodyPr anchor="b">
            <a:normAutofit/>
          </a:bodyPr>
          <a:lstStyle/>
          <a:p>
            <a:pPr marL="0" indent="0" defTabSz="914400" eaLnBrk="1" hangingPunct="1"/>
            <a:r>
              <a:rPr lang="en-US" altLang="en-US" sz="3600" dirty="0"/>
              <a:t>The purpose of your talk…</a:t>
            </a:r>
            <a:endParaRPr lang="en-GB" altLang="en-US" sz="3600" dirty="0"/>
          </a:p>
        </p:txBody>
      </p:sp>
      <p:sp>
        <p:nvSpPr>
          <p:cNvPr id="7171" name="TextBox 99330">
            <a:extLst>
              <a:ext uri="{FF2B5EF4-FFF2-40B4-BE49-F238E27FC236}">
                <a16:creationId xmlns:a16="http://schemas.microsoft.com/office/drawing/2014/main" id="{6019C00D-D4EE-A34A-A20C-9E182E3350CE}"/>
              </a:ext>
            </a:extLst>
          </p:cNvPr>
          <p:cNvSpPr txBox="1">
            <a:spLocks noChangeArrowheads="1"/>
          </p:cNvSpPr>
          <p:nvPr/>
        </p:nvSpPr>
        <p:spPr bwMode="auto">
          <a:xfrm>
            <a:off x="762000" y="1752600"/>
            <a:ext cx="6934200" cy="316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4163" indent="-284163"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sz="2800"/>
              <a:t>The purpose of your talk </a:t>
            </a:r>
            <a:r>
              <a:rPr lang="en-US" altLang="en-US" sz="2800" b="1"/>
              <a:t>is not</a:t>
            </a:r>
            <a:r>
              <a:rPr lang="en-US" altLang="en-US" sz="2800"/>
              <a:t>:</a:t>
            </a:r>
          </a:p>
          <a:p>
            <a:pPr eaLnBrk="1" hangingPunct="1"/>
            <a:r>
              <a:rPr lang="en-US" altLang="en-US" sz="2800"/>
              <a:t>To impress your audience with your brainpower</a:t>
            </a:r>
          </a:p>
          <a:p>
            <a:pPr eaLnBrk="1" hangingPunct="1"/>
            <a:r>
              <a:rPr lang="en-US" altLang="en-US" sz="2800"/>
              <a:t>To tell them all you know about your topic</a:t>
            </a:r>
          </a:p>
          <a:p>
            <a:pPr eaLnBrk="1" hangingPunct="1"/>
            <a:r>
              <a:rPr lang="en-US" altLang="en-US" sz="2800"/>
              <a:t>To present all the technical details</a:t>
            </a:r>
            <a:endParaRPr lang="en-GB" altLang="en-US" sz="2800"/>
          </a:p>
        </p:txBody>
      </p:sp>
      <p:pic>
        <p:nvPicPr>
          <p:cNvPr id="7172" name="Rectangle 99331">
            <a:extLst>
              <a:ext uri="{FF2B5EF4-FFF2-40B4-BE49-F238E27FC236}">
                <a16:creationId xmlns:a16="http://schemas.microsoft.com/office/drawing/2014/main" id="{BB2A7965-65F6-DD47-8C54-D88FE3AD3D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4200" y="1125538"/>
            <a:ext cx="2209800" cy="1928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hape 100353">
            <a:extLst>
              <a:ext uri="{FF2B5EF4-FFF2-40B4-BE49-F238E27FC236}">
                <a16:creationId xmlns:a16="http://schemas.microsoft.com/office/drawing/2014/main" id="{D2A9766D-127C-174C-BEC8-B5FB4B06EF79}"/>
              </a:ext>
            </a:extLst>
          </p:cNvPr>
          <p:cNvSpPr>
            <a:spLocks noGrp="1" noChangeArrowheads="1"/>
          </p:cNvSpPr>
          <p:nvPr>
            <p:ph type="title"/>
          </p:nvPr>
        </p:nvSpPr>
        <p:spPr/>
        <p:txBody>
          <a:bodyPr anchor="b">
            <a:normAutofit/>
          </a:bodyPr>
          <a:lstStyle/>
          <a:p>
            <a:pPr marL="0" indent="0" defTabSz="914400" eaLnBrk="1" hangingPunct="1"/>
            <a:r>
              <a:rPr lang="en-US" altLang="en-US" sz="3600" dirty="0"/>
              <a:t>The purpose of your talk…</a:t>
            </a:r>
            <a:endParaRPr lang="en-GB" altLang="en-US" sz="3600" dirty="0"/>
          </a:p>
        </p:txBody>
      </p:sp>
      <p:sp>
        <p:nvSpPr>
          <p:cNvPr id="8195" name="TextBox 100354">
            <a:extLst>
              <a:ext uri="{FF2B5EF4-FFF2-40B4-BE49-F238E27FC236}">
                <a16:creationId xmlns:a16="http://schemas.microsoft.com/office/drawing/2014/main" id="{09AB704B-C0AC-554F-BC3B-ADFB0BE45142}"/>
              </a:ext>
            </a:extLst>
          </p:cNvPr>
          <p:cNvSpPr txBox="1">
            <a:spLocks noChangeArrowheads="1"/>
          </p:cNvSpPr>
          <p:nvPr/>
        </p:nvSpPr>
        <p:spPr bwMode="auto">
          <a:xfrm>
            <a:off x="611560" y="1196752"/>
            <a:ext cx="5826125" cy="4621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4163" indent="-284163"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sz="2800" dirty="0"/>
              <a:t>The purpose of your talk </a:t>
            </a:r>
            <a:r>
              <a:rPr lang="en-US" altLang="en-US" sz="2800" b="1" dirty="0"/>
              <a:t>is</a:t>
            </a:r>
            <a:r>
              <a:rPr lang="en-US" altLang="en-US" sz="2800" dirty="0"/>
              <a:t>:</a:t>
            </a:r>
          </a:p>
          <a:p>
            <a:pPr eaLnBrk="1" hangingPunct="1"/>
            <a:r>
              <a:rPr lang="en-US" altLang="en-US" sz="2800" dirty="0"/>
              <a:t>To give your audience an intuitive feel for your idea</a:t>
            </a:r>
          </a:p>
          <a:p>
            <a:pPr eaLnBrk="1" hangingPunct="1"/>
            <a:r>
              <a:rPr lang="en-US" altLang="en-US" sz="2800" dirty="0"/>
              <a:t>To make them foam at the mouth with eagerness to read your paper</a:t>
            </a:r>
          </a:p>
          <a:p>
            <a:pPr eaLnBrk="1" hangingPunct="1"/>
            <a:r>
              <a:rPr lang="en-US" altLang="en-US" sz="2800" dirty="0"/>
              <a:t>To engage, excite, provoke them</a:t>
            </a:r>
          </a:p>
          <a:p>
            <a:pPr eaLnBrk="1" hangingPunct="1"/>
            <a:r>
              <a:rPr lang="en-US" altLang="en-US" sz="2800" dirty="0"/>
              <a:t>To make them glad they came</a:t>
            </a:r>
            <a:endParaRPr lang="en-GB" altLang="en-US" sz="2800" dirty="0"/>
          </a:p>
        </p:txBody>
      </p:sp>
      <p:pic>
        <p:nvPicPr>
          <p:cNvPr id="8196" name="Rectangle 100356">
            <a:extLst>
              <a:ext uri="{FF2B5EF4-FFF2-40B4-BE49-F238E27FC236}">
                <a16:creationId xmlns:a16="http://schemas.microsoft.com/office/drawing/2014/main" id="{3DE1B0E9-3FD7-234F-A0D8-F1DAB8FE3B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40425" y="1844675"/>
            <a:ext cx="2786063" cy="263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hape 101377">
            <a:extLst>
              <a:ext uri="{FF2B5EF4-FFF2-40B4-BE49-F238E27FC236}">
                <a16:creationId xmlns:a16="http://schemas.microsoft.com/office/drawing/2014/main" id="{B66A5C98-3362-5A4D-A672-8915D2E69D7B}"/>
              </a:ext>
            </a:extLst>
          </p:cNvPr>
          <p:cNvSpPr>
            <a:spLocks noGrp="1" noChangeArrowheads="1"/>
          </p:cNvSpPr>
          <p:nvPr>
            <p:ph type="title"/>
          </p:nvPr>
        </p:nvSpPr>
        <p:spPr/>
        <p:txBody>
          <a:bodyPr anchor="b">
            <a:normAutofit fontScale="90000"/>
          </a:bodyPr>
          <a:lstStyle/>
          <a:p>
            <a:pPr marL="0" indent="0" defTabSz="914400" eaLnBrk="1" hangingPunct="1"/>
            <a:r>
              <a:rPr lang="en-US" altLang="en-US" sz="4000" dirty="0"/>
              <a:t>Your audience…</a:t>
            </a:r>
            <a:endParaRPr lang="en-GB" altLang="en-US" sz="4000" dirty="0"/>
          </a:p>
        </p:txBody>
      </p:sp>
      <p:sp>
        <p:nvSpPr>
          <p:cNvPr id="9219" name="TextBox 101378">
            <a:extLst>
              <a:ext uri="{FF2B5EF4-FFF2-40B4-BE49-F238E27FC236}">
                <a16:creationId xmlns:a16="http://schemas.microsoft.com/office/drawing/2014/main" id="{DDFB223D-B3F0-554A-85BF-B3623947E0F4}"/>
              </a:ext>
            </a:extLst>
          </p:cNvPr>
          <p:cNvSpPr txBox="1">
            <a:spLocks noChangeArrowheads="1"/>
          </p:cNvSpPr>
          <p:nvPr/>
        </p:nvSpPr>
        <p:spPr bwMode="auto">
          <a:xfrm>
            <a:off x="755576" y="1268760"/>
            <a:ext cx="7842250" cy="419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4163" indent="-284163" eaLnBrk="0" hangingPunct="0">
              <a:defRPr sz="2400">
                <a:solidFill>
                  <a:schemeClr val="tx1"/>
                </a:solidFill>
                <a:latin typeface="Comic Sans MS" panose="030F0902030302020204" pitchFamily="66" charset="0"/>
              </a:defRPr>
            </a:lvl1pPr>
            <a:lvl2pPr marL="742950" indent="-285750" eaLnBrk="0" hangingPunct="0">
              <a:defRPr sz="2400">
                <a:solidFill>
                  <a:schemeClr val="tx1"/>
                </a:solidFill>
                <a:latin typeface="Comic Sans MS" panose="030F0902030302020204" pitchFamily="66" charset="0"/>
              </a:defRPr>
            </a:lvl2pPr>
            <a:lvl3pPr marL="1143000" indent="-228600" eaLnBrk="0" hangingPunct="0">
              <a:defRPr sz="2400">
                <a:solidFill>
                  <a:schemeClr val="tx1"/>
                </a:solidFill>
                <a:latin typeface="Comic Sans MS" panose="030F0902030302020204" pitchFamily="66" charset="0"/>
              </a:defRPr>
            </a:lvl3pPr>
            <a:lvl4pPr marL="1600200" indent="-228600" eaLnBrk="0" hangingPunct="0">
              <a:defRPr sz="2400">
                <a:solidFill>
                  <a:schemeClr val="tx1"/>
                </a:solidFill>
                <a:latin typeface="Comic Sans MS" panose="030F0902030302020204" pitchFamily="66" charset="0"/>
              </a:defRPr>
            </a:lvl4pPr>
            <a:lvl5pPr marL="2057400" indent="-228600" eaLnBrk="0" hangingPunct="0">
              <a:defRPr sz="2400">
                <a:solidFill>
                  <a:schemeClr val="tx1"/>
                </a:solidFill>
                <a:latin typeface="Comic Sans MS" panose="030F0902030302020204" pitchFamily="66" charset="0"/>
              </a:defRPr>
            </a:lvl5pPr>
            <a:lvl6pPr marL="25146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6pPr>
            <a:lvl7pPr marL="29718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7pPr>
            <a:lvl8pPr marL="34290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8pPr>
            <a:lvl9pPr marL="3886200" indent="-228600" eaLnBrk="0" fontAlgn="base" hangingPunct="0">
              <a:spcBef>
                <a:spcPct val="40000"/>
              </a:spcBef>
              <a:spcAft>
                <a:spcPct val="0"/>
              </a:spcAft>
              <a:buClr>
                <a:schemeClr val="hlink"/>
              </a:buClr>
              <a:buFont typeface="Wingdings" pitchFamily="2" charset="2"/>
              <a:buChar char="§"/>
              <a:defRPr sz="2400">
                <a:solidFill>
                  <a:schemeClr val="tx1"/>
                </a:solidFill>
                <a:latin typeface="Comic Sans MS" panose="030F0902030302020204" pitchFamily="66" charset="0"/>
              </a:defRPr>
            </a:lvl9pPr>
          </a:lstStyle>
          <a:p>
            <a:pPr eaLnBrk="1" hangingPunct="1">
              <a:buFont typeface="Wingdings" pitchFamily="2" charset="2"/>
              <a:buNone/>
            </a:pPr>
            <a:r>
              <a:rPr lang="en-US" altLang="en-US" sz="2800" dirty="0"/>
              <a:t>The </a:t>
            </a:r>
            <a:r>
              <a:rPr lang="en-US" altLang="en-US" sz="2800" b="1" dirty="0">
                <a:solidFill>
                  <a:schemeClr val="hlink"/>
                </a:solidFill>
              </a:rPr>
              <a:t>audience</a:t>
            </a:r>
            <a:r>
              <a:rPr lang="en-US" altLang="en-US" sz="2800" dirty="0"/>
              <a:t> you might think you would like</a:t>
            </a:r>
          </a:p>
          <a:p>
            <a:pPr eaLnBrk="1" hangingPunct="1"/>
            <a:r>
              <a:rPr lang="en-US" altLang="en-US" sz="2800" dirty="0"/>
              <a:t>Have read all your earlier papers</a:t>
            </a:r>
          </a:p>
          <a:p>
            <a:pPr eaLnBrk="1" hangingPunct="1"/>
            <a:r>
              <a:rPr lang="en-US" altLang="en-US" sz="2800" dirty="0"/>
              <a:t>Thoroughly understand all the relevant theory of cartesian closed endomorphic bifunctors</a:t>
            </a:r>
          </a:p>
          <a:p>
            <a:pPr eaLnBrk="1" hangingPunct="1"/>
            <a:r>
              <a:rPr lang="en-US" altLang="en-US" sz="2800" dirty="0"/>
              <a:t>Are all agog to hear about the latest developments in your work</a:t>
            </a:r>
          </a:p>
          <a:p>
            <a:pPr eaLnBrk="1" hangingPunct="1"/>
            <a:r>
              <a:rPr lang="en-US" altLang="en-US" sz="2800" dirty="0"/>
              <a:t>Are fresh, alert, and ready for action</a:t>
            </a:r>
            <a:endParaRPr lang="en-GB" altLang="en-US" sz="2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8793F-FB25-194F-946F-239533576910}"/>
              </a:ext>
            </a:extLst>
          </p:cNvPr>
          <p:cNvSpPr>
            <a:spLocks noGrp="1"/>
          </p:cNvSpPr>
          <p:nvPr>
            <p:ph type="title"/>
          </p:nvPr>
        </p:nvSpPr>
        <p:spPr/>
        <p:txBody>
          <a:bodyPr/>
          <a:lstStyle/>
          <a:p>
            <a:r>
              <a:rPr lang="en-US" dirty="0"/>
              <a:t>But that is probably a very small audience</a:t>
            </a:r>
          </a:p>
        </p:txBody>
      </p:sp>
      <p:pic>
        <p:nvPicPr>
          <p:cNvPr id="3" name="Picture 2">
            <a:extLst>
              <a:ext uri="{FF2B5EF4-FFF2-40B4-BE49-F238E27FC236}">
                <a16:creationId xmlns:a16="http://schemas.microsoft.com/office/drawing/2014/main" id="{4540E133-2463-D145-8929-9C3904D1C287}"/>
              </a:ext>
            </a:extLst>
          </p:cNvPr>
          <p:cNvPicPr>
            <a:picLocks noChangeAspect="1"/>
          </p:cNvPicPr>
          <p:nvPr/>
        </p:nvPicPr>
        <p:blipFill>
          <a:blip r:embed="rId2"/>
          <a:stretch>
            <a:fillRect/>
          </a:stretch>
        </p:blipFill>
        <p:spPr>
          <a:xfrm>
            <a:off x="2411760" y="1052736"/>
            <a:ext cx="4016743" cy="4107210"/>
          </a:xfrm>
          <a:prstGeom prst="rect">
            <a:avLst/>
          </a:prstGeom>
        </p:spPr>
      </p:pic>
      <p:sp>
        <p:nvSpPr>
          <p:cNvPr id="4" name="Rectangle 3">
            <a:extLst>
              <a:ext uri="{FF2B5EF4-FFF2-40B4-BE49-F238E27FC236}">
                <a16:creationId xmlns:a16="http://schemas.microsoft.com/office/drawing/2014/main" id="{44427E39-C7A9-4347-9480-CC7FD623BF1B}"/>
              </a:ext>
            </a:extLst>
          </p:cNvPr>
          <p:cNvSpPr/>
          <p:nvPr/>
        </p:nvSpPr>
        <p:spPr>
          <a:xfrm>
            <a:off x="1763688" y="5589240"/>
            <a:ext cx="6264696" cy="461665"/>
          </a:xfrm>
          <a:prstGeom prst="rect">
            <a:avLst/>
          </a:prstGeom>
        </p:spPr>
        <p:txBody>
          <a:bodyPr wrap="square">
            <a:spAutoFit/>
          </a:bodyPr>
          <a:lstStyle/>
          <a:p>
            <a:pPr>
              <a:buNone/>
            </a:pPr>
            <a:r>
              <a:rPr lang="en-US" dirty="0"/>
              <a:t>And they will read they paper anyhow</a:t>
            </a:r>
          </a:p>
        </p:txBody>
      </p:sp>
    </p:spTree>
    <p:extLst>
      <p:ext uri="{BB962C8B-B14F-4D97-AF65-F5344CB8AC3E}">
        <p14:creationId xmlns:p14="http://schemas.microsoft.com/office/powerpoint/2010/main" val="724796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S1300">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2" id="{C09F5436-732F-3E43-9DCB-B02C10236363}" vid="{0B033EA7-F9AB-5A49-BC36-2AD9BDDE693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Override1.xml><?xml version="1.0" encoding="utf-8"?>
<a:themeOverride xmlns:a="http://schemas.openxmlformats.org/drawingml/2006/main">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themeOverride>
</file>

<file path=docProps/app.xml><?xml version="1.0" encoding="utf-8"?>
<Properties xmlns="http://schemas.openxmlformats.org/officeDocument/2006/extended-properties" xmlns:vt="http://schemas.openxmlformats.org/officeDocument/2006/docPropsVTypes">
  <Template>BI2018</Template>
  <TotalTime>0</TotalTime>
  <Words>2720</Words>
  <Application>Microsoft Office PowerPoint</Application>
  <PresentationFormat>On-screen Show (4:3)</PresentationFormat>
  <Paragraphs>365</Paragraphs>
  <Slides>56</Slides>
  <Notes>44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56</vt:i4>
      </vt:variant>
    </vt:vector>
  </HeadingPairs>
  <TitlesOfParts>
    <vt:vector size="66" baseType="lpstr">
      <vt:lpstr>Arial</vt:lpstr>
      <vt:lpstr>Calibri</vt:lpstr>
      <vt:lpstr>Comic Sans MS</vt:lpstr>
      <vt:lpstr>Garamond</vt:lpstr>
      <vt:lpstr>Times</vt:lpstr>
      <vt:lpstr>Times New Roman</vt:lpstr>
      <vt:lpstr>Trebuchet MS</vt:lpstr>
      <vt:lpstr>Wingdings</vt:lpstr>
      <vt:lpstr>Wingdings 2</vt:lpstr>
      <vt:lpstr>CS1300</vt:lpstr>
      <vt:lpstr>How to give a great research talk</vt:lpstr>
      <vt:lpstr>Giving a good talk</vt:lpstr>
      <vt:lpstr>Why you should listen to this talk</vt:lpstr>
      <vt:lpstr>What your talk is for</vt:lpstr>
      <vt:lpstr>Which ”scale” talk are you giving?</vt:lpstr>
      <vt:lpstr>The purpose of your talk…</vt:lpstr>
      <vt:lpstr>The purpose of your talk…</vt:lpstr>
      <vt:lpstr>Your audience…</vt:lpstr>
      <vt:lpstr>But that is probably a very small audience</vt:lpstr>
      <vt:lpstr>Your actual audience…</vt:lpstr>
      <vt:lpstr>Tell a Story</vt:lpstr>
      <vt:lpstr>What to put in</vt:lpstr>
      <vt:lpstr>What to put in</vt:lpstr>
      <vt:lpstr>Structure</vt:lpstr>
      <vt:lpstr>Motivation</vt:lpstr>
      <vt:lpstr>The Motivation should end with a 1-sentence story.   THE BARE BONES VERSION OF THE  EIGHT ESSENTIAL ELEMENTS   _______________ (CHARACTER) NEEDED _________________ BECAUSE _________________ BUT _____________________ SO, _____________________ FINALLY ___________________</vt:lpstr>
      <vt:lpstr>Your key idea</vt:lpstr>
      <vt:lpstr>Narrow, deep beats wide, shallow</vt:lpstr>
      <vt:lpstr>Your main weapon</vt:lpstr>
      <vt:lpstr>Paper Ruberic</vt:lpstr>
      <vt:lpstr>What to leave out</vt:lpstr>
      <vt:lpstr>Skip the “Outline of my talk” (unless &gt;30min)</vt:lpstr>
      <vt:lpstr>No outline!</vt:lpstr>
      <vt:lpstr>Related work</vt:lpstr>
      <vt:lpstr>Do not present related work</vt:lpstr>
      <vt:lpstr>Technical detail</vt:lpstr>
      <vt:lpstr>Omit technical details</vt:lpstr>
      <vt:lpstr>Presenting your talk</vt:lpstr>
      <vt:lpstr>How to present your talk</vt:lpstr>
      <vt:lpstr>Enthusiasm</vt:lpstr>
      <vt:lpstr>Write your slides the night before</vt:lpstr>
      <vt:lpstr>Technology</vt:lpstr>
      <vt:lpstr>Do not apologize</vt:lpstr>
      <vt:lpstr>The jelly effect</vt:lpstr>
      <vt:lpstr>What to do about it</vt:lpstr>
      <vt:lpstr>PowerPoint Presentation</vt:lpstr>
      <vt:lpstr>Being seen, being heard</vt:lpstr>
      <vt:lpstr>Questions</vt:lpstr>
      <vt:lpstr>Presenting your slides</vt:lpstr>
      <vt:lpstr>Presenting your slides</vt:lpstr>
      <vt:lpstr>Finishing</vt:lpstr>
      <vt:lpstr>Conclusion: there is hope</vt:lpstr>
      <vt:lpstr>Do it!   Do it!  Do it!</vt:lpstr>
      <vt:lpstr>Research is communication</vt:lpstr>
      <vt:lpstr>Talk Prep Tips</vt:lpstr>
      <vt:lpstr>What aspect?  Platform?  Connector</vt:lpstr>
      <vt:lpstr>What Font to Use</vt:lpstr>
      <vt:lpstr>Color</vt:lpstr>
      <vt:lpstr>PowerPoint Presentation</vt:lpstr>
      <vt:lpstr>Talk Timing</vt:lpstr>
      <vt:lpstr>Copyright &amp;  Talks</vt:lpstr>
      <vt:lpstr>Get inspired </vt:lpstr>
      <vt:lpstr>7 Talk Tips (From inspiring Ted Speakers)</vt:lpstr>
      <vt:lpstr>Duarte, Nancy. “Resonate.” Duarte. 2014.</vt:lpstr>
      <vt:lpstr>#5 STICKY STORIES</vt:lpstr>
      <vt:lpstr>SUCCESS: STICKY STORIES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give a great research talk</dc:title>
  <dc:subject>Microsoft Research Summer School</dc:subject>
  <dc:creator/>
  <cp:lastModifiedBy/>
  <cp:revision>1</cp:revision>
  <dcterms:created xsi:type="dcterms:W3CDTF">2006-10-12T13:37:31Z</dcterms:created>
  <dcterms:modified xsi:type="dcterms:W3CDTF">2019-11-25T13:51:05Z</dcterms:modified>
</cp:coreProperties>
</file>

<file path=docProps/thumbnail.jpeg>
</file>